
<file path=[Content_Types].xml><?xml version="1.0" encoding="utf-8"?>
<Types xmlns="http://schemas.openxmlformats.org/package/2006/content-types">
  <Default Extension="png" ContentType="image/png"/>
  <Default Extension="bin" ContentType="application/vnd.openxmlformats-officedocument.oleObject"/>
  <Default Extension="jpeg" ContentType="image/jpeg"/>
  <Default Extension="wmf" ContentType="image/x-wmf"/>
  <Default Extension="emf" ContentType="image/x-emf"/>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 id="2147483650" r:id="rId2"/>
  </p:sldMasterIdLst>
  <p:notesMasterIdLst>
    <p:notesMasterId r:id="rId33"/>
  </p:notesMasterIdLst>
  <p:handoutMasterIdLst>
    <p:handoutMasterId r:id="rId34"/>
  </p:handoutMasterIdLst>
  <p:sldIdLst>
    <p:sldId id="322" r:id="rId3"/>
    <p:sldId id="327" r:id="rId4"/>
    <p:sldId id="265" r:id="rId5"/>
    <p:sldId id="325" r:id="rId6"/>
    <p:sldId id="260" r:id="rId7"/>
    <p:sldId id="261" r:id="rId8"/>
    <p:sldId id="262" r:id="rId9"/>
    <p:sldId id="263" r:id="rId10"/>
    <p:sldId id="277" r:id="rId11"/>
    <p:sldId id="274" r:id="rId12"/>
    <p:sldId id="318" r:id="rId13"/>
    <p:sldId id="319" r:id="rId14"/>
    <p:sldId id="320" r:id="rId15"/>
    <p:sldId id="328" r:id="rId16"/>
    <p:sldId id="329" r:id="rId17"/>
    <p:sldId id="330" r:id="rId18"/>
    <p:sldId id="331" r:id="rId19"/>
    <p:sldId id="332" r:id="rId20"/>
    <p:sldId id="333" r:id="rId21"/>
    <p:sldId id="334" r:id="rId22"/>
    <p:sldId id="335" r:id="rId23"/>
    <p:sldId id="336" r:id="rId24"/>
    <p:sldId id="304" r:id="rId25"/>
    <p:sldId id="337" r:id="rId26"/>
    <p:sldId id="306" r:id="rId27"/>
    <p:sldId id="323" r:id="rId28"/>
    <p:sldId id="339" r:id="rId29"/>
    <p:sldId id="272" r:id="rId30"/>
    <p:sldId id="273" r:id="rId31"/>
    <p:sldId id="338" r:id="rId32"/>
  </p:sldIdLst>
  <p:sldSz cx="9144000" cy="6858000" type="screen4x3"/>
  <p:notesSz cx="6858000" cy="9144000"/>
  <p:kinsoku lang="ja-JP" invalStChars="、。，．・：；？！゛゜ヽヾゝゞ々ー’”）〕］｝〉》」』】°‰′″℃￠％ぁぃぅぇぉっゃゅょゎァィゥェォッャュョヮヵヶ!%),.:;?]}｡｣､･ｧｨｩｪｫｬｭｮｯｰﾞﾟ" invalEndChars="‘“（〔［｛〈《「『【￥＄$([\{｢￡"/>
  <p:defaultTextStyle>
    <a:defPPr>
      <a:defRPr lang="en-US"/>
    </a:defPPr>
    <a:lvl1pPr algn="l" rtl="0" eaLnBrk="0" fontAlgn="base" hangingPunct="0">
      <a:spcBef>
        <a:spcPct val="0"/>
      </a:spcBef>
      <a:spcAft>
        <a:spcPct val="0"/>
      </a:spcAft>
      <a:defRPr sz="2400" kern="1200">
        <a:solidFill>
          <a:schemeClr val="tx1"/>
        </a:solidFill>
        <a:latin typeface="Times New Roman" pitchFamily="18" charset="0"/>
        <a:ea typeface="+mn-ea"/>
        <a:cs typeface="+mn-cs"/>
      </a:defRPr>
    </a:lvl1pPr>
    <a:lvl2pPr marL="457200" algn="l" rtl="0" eaLnBrk="0" fontAlgn="base" hangingPunct="0">
      <a:spcBef>
        <a:spcPct val="0"/>
      </a:spcBef>
      <a:spcAft>
        <a:spcPct val="0"/>
      </a:spcAft>
      <a:defRPr sz="2400" kern="1200">
        <a:solidFill>
          <a:schemeClr val="tx1"/>
        </a:solidFill>
        <a:latin typeface="Times New Roman" pitchFamily="18" charset="0"/>
        <a:ea typeface="+mn-ea"/>
        <a:cs typeface="+mn-cs"/>
      </a:defRPr>
    </a:lvl2pPr>
    <a:lvl3pPr marL="914400" algn="l" rtl="0" eaLnBrk="0" fontAlgn="base" hangingPunct="0">
      <a:spcBef>
        <a:spcPct val="0"/>
      </a:spcBef>
      <a:spcAft>
        <a:spcPct val="0"/>
      </a:spcAft>
      <a:defRPr sz="2400" kern="1200">
        <a:solidFill>
          <a:schemeClr val="tx1"/>
        </a:solidFill>
        <a:latin typeface="Times New Roman" pitchFamily="18" charset="0"/>
        <a:ea typeface="+mn-ea"/>
        <a:cs typeface="+mn-cs"/>
      </a:defRPr>
    </a:lvl3pPr>
    <a:lvl4pPr marL="1371600" algn="l" rtl="0" eaLnBrk="0" fontAlgn="base" hangingPunct="0">
      <a:spcBef>
        <a:spcPct val="0"/>
      </a:spcBef>
      <a:spcAft>
        <a:spcPct val="0"/>
      </a:spcAft>
      <a:defRPr sz="2400" kern="1200">
        <a:solidFill>
          <a:schemeClr val="tx1"/>
        </a:solidFill>
        <a:latin typeface="Times New Roman" pitchFamily="18" charset="0"/>
        <a:ea typeface="+mn-ea"/>
        <a:cs typeface="+mn-cs"/>
      </a:defRPr>
    </a:lvl4pPr>
    <a:lvl5pPr marL="1828800" algn="l" rtl="0" eaLnBrk="0" fontAlgn="base" hangingPunct="0">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66FF33"/>
    <a:srgbClr val="FFFF00"/>
    <a:srgbClr val="9900FF"/>
    <a:srgbClr val="CCFFFF"/>
    <a:srgbClr val="000066"/>
    <a:srgbClr val="990000"/>
    <a:srgbClr val="CC3300"/>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9" autoAdjust="0"/>
    <p:restoredTop sz="88904" autoAdjust="0"/>
  </p:normalViewPr>
  <p:slideViewPr>
    <p:cSldViewPr>
      <p:cViewPr>
        <p:scale>
          <a:sx n="72" d="100"/>
          <a:sy n="72" d="100"/>
        </p:scale>
        <p:origin x="-1326" y="-6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p:scale>
          <a:sx n="66" d="100"/>
          <a:sy n="66" d="100"/>
        </p:scale>
        <p:origin x="-1572" y="330"/>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handoutMaster" Target="handoutMasters/handoutMaster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notesMaster" Target="notesMasters/notesMaster1.xml"/><Relationship Id="rId38"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theme" Target="theme/theme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viewProps" Target="viewProp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presProps" Target="presProps.xml"/></Relationships>
</file>

<file path=ppt/drawings/_rels/vmlDrawing1.vml.rels><?xml version="1.0" encoding="UTF-8" standalone="yes"?>
<Relationships xmlns="http://schemas.openxmlformats.org/package/2006/relationships"><Relationship Id="rId3" Type="http://schemas.openxmlformats.org/officeDocument/2006/relationships/image" Target="../media/image7.wmf"/><Relationship Id="rId2" Type="http://schemas.openxmlformats.org/officeDocument/2006/relationships/image" Target="../media/image6.wmf"/><Relationship Id="rId1" Type="http://schemas.openxmlformats.org/officeDocument/2006/relationships/image" Target="../media/image5.wmf"/></Relationships>
</file>

<file path=ppt/drawings/_rels/vmlDrawing10.vml.rels><?xml version="1.0" encoding="UTF-8" standalone="yes"?>
<Relationships xmlns="http://schemas.openxmlformats.org/package/2006/relationships"><Relationship Id="rId2" Type="http://schemas.openxmlformats.org/officeDocument/2006/relationships/image" Target="../media/image18.wmf"/><Relationship Id="rId1" Type="http://schemas.openxmlformats.org/officeDocument/2006/relationships/image" Target="../media/image19.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9.e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7.wmf"/></Relationships>
</file>

<file path=ppt/drawings/_rels/vmlDrawing4.vml.rels><?xml version="1.0" encoding="UTF-8" standalone="yes"?>
<Relationships xmlns="http://schemas.openxmlformats.org/package/2006/relationships"><Relationship Id="rId2" Type="http://schemas.openxmlformats.org/officeDocument/2006/relationships/image" Target="../media/image6.wmf"/><Relationship Id="rId1" Type="http://schemas.openxmlformats.org/officeDocument/2006/relationships/image" Target="../media/image15.w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6.wmf"/></Relationships>
</file>

<file path=ppt/drawings/_rels/vmlDrawing6.vml.rels><?xml version="1.0" encoding="UTF-8" standalone="yes"?>
<Relationships xmlns="http://schemas.openxmlformats.org/package/2006/relationships"><Relationship Id="rId1" Type="http://schemas.openxmlformats.org/officeDocument/2006/relationships/image" Target="../media/image18.wmf"/></Relationships>
</file>

<file path=ppt/drawings/_rels/vmlDrawing7.vml.rels><?xml version="1.0" encoding="UTF-8" standalone="yes"?>
<Relationships xmlns="http://schemas.openxmlformats.org/package/2006/relationships"><Relationship Id="rId1" Type="http://schemas.openxmlformats.org/officeDocument/2006/relationships/image" Target="../media/image6.wmf"/></Relationships>
</file>

<file path=ppt/drawings/_rels/vmlDrawing8.vml.rels><?xml version="1.0" encoding="UTF-8" standalone="yes"?>
<Relationships xmlns="http://schemas.openxmlformats.org/package/2006/relationships"><Relationship Id="rId2" Type="http://schemas.openxmlformats.org/officeDocument/2006/relationships/image" Target="../media/image7.wmf"/><Relationship Id="rId1" Type="http://schemas.openxmlformats.org/officeDocument/2006/relationships/image" Target="../media/image18.wmf"/></Relationships>
</file>

<file path=ppt/drawings/_rels/vmlDrawing9.vml.rels><?xml version="1.0" encoding="UTF-8" standalone="yes"?>
<Relationships xmlns="http://schemas.openxmlformats.org/package/2006/relationships"><Relationship Id="rId2" Type="http://schemas.openxmlformats.org/officeDocument/2006/relationships/image" Target="../media/image7.wmf"/><Relationship Id="rId1" Type="http://schemas.openxmlformats.org/officeDocument/2006/relationships/image" Target="../media/image18.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vl1pPr>
          </a:lstStyle>
          <a:p>
            <a:r>
              <a:rPr lang="en-US" altLang="en-US"/>
              <a:t>Concepts of Fitness &amp; Wellness 7e</a:t>
            </a:r>
          </a:p>
        </p:txBody>
      </p:sp>
      <p:sp>
        <p:nvSpPr>
          <p:cNvPr id="3075" name="Rectangle 3"/>
          <p:cNvSpPr>
            <a:spLocks noGrp="1" noChangeArrowheads="1"/>
          </p:cNvSpPr>
          <p:nvPr>
            <p:ph type="dt" sz="quarter"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vl1pPr>
          </a:lstStyle>
          <a:p>
            <a:r>
              <a:rPr lang="en-US" altLang="en-US"/>
              <a:t>McGraw Hill - www.mhhe.com</a:t>
            </a:r>
          </a:p>
        </p:txBody>
      </p:sp>
      <p:sp>
        <p:nvSpPr>
          <p:cNvPr id="3076" name="Rectangle 4"/>
          <p:cNvSpPr>
            <a:spLocks noGrp="1" noChangeArrowheads="1"/>
          </p:cNvSpPr>
          <p:nvPr>
            <p:ph type="ftr" sz="quarter" idx="2"/>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vl1pPr>
          </a:lstStyle>
          <a:p>
            <a:r>
              <a:rPr lang="en-US" altLang="en-US"/>
              <a:t>Concept 2</a:t>
            </a:r>
          </a:p>
        </p:txBody>
      </p:sp>
      <p:sp>
        <p:nvSpPr>
          <p:cNvPr id="3077" name="Rectangle 5"/>
          <p:cNvSpPr>
            <a:spLocks noGrp="1" noChangeArrowheads="1"/>
          </p:cNvSpPr>
          <p:nvPr>
            <p:ph type="sldNum" sz="quarter" idx="3"/>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vl1pPr>
          </a:lstStyle>
          <a:p>
            <a:fld id="{5C01930D-7808-433F-A603-C1341E02C45B}" type="slidenum">
              <a:rPr lang="en-US" altLang="en-US"/>
              <a:pPr/>
              <a:t>‹#›</a:t>
            </a:fld>
            <a:endParaRPr lang="en-US" altLang="en-US"/>
          </a:p>
        </p:txBody>
      </p:sp>
    </p:spTree>
    <p:extLst>
      <p:ext uri="{BB962C8B-B14F-4D97-AF65-F5344CB8AC3E}">
        <p14:creationId xmlns:p14="http://schemas.microsoft.com/office/powerpoint/2010/main" val="383387820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body" sz="quarter" idx="3"/>
          </p:nvPr>
        </p:nvSpPr>
        <p:spPr bwMode="auto">
          <a:xfrm>
            <a:off x="914400" y="4343400"/>
            <a:ext cx="50292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0488" tIns="44450" rIns="90488" bIns="44450" numCol="1" anchor="t" anchorCtr="0" compatLnSpc="1">
            <a:prstTxWarp prst="textNoShape">
              <a:avLst/>
            </a:prstTxWarp>
          </a:bodyPr>
          <a:lstStyle/>
          <a:p>
            <a:pPr lvl="0"/>
            <a:r>
              <a:rPr lang="en-US" altLang="en-US" smtClean="0"/>
              <a:t>Click to edit Master notes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2051" name="Rectangle 3"/>
          <p:cNvSpPr>
            <a:spLocks noChangeArrowheads="1" noTextEdit="1"/>
          </p:cNvSpPr>
          <p:nvPr>
            <p:ph type="sldImg" idx="2"/>
          </p:nvPr>
        </p:nvSpPr>
        <p:spPr bwMode="auto">
          <a:xfrm>
            <a:off x="1149350" y="692150"/>
            <a:ext cx="4559300" cy="3416300"/>
          </a:xfrm>
          <a:prstGeom prst="rect">
            <a:avLst/>
          </a:prstGeom>
          <a:noFill/>
          <a:ln w="12700">
            <a:solidFill>
              <a:schemeClr val="tx1"/>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2052" name="Rectangle 4"/>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vl1pPr>
          </a:lstStyle>
          <a:p>
            <a:r>
              <a:rPr lang="en-US" altLang="en-US"/>
              <a:t>Concepts of Fitness &amp; Wellness 7e</a:t>
            </a:r>
          </a:p>
        </p:txBody>
      </p:sp>
      <p:sp>
        <p:nvSpPr>
          <p:cNvPr id="2053" name="Rectangle 5"/>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vl1pPr>
          </a:lstStyle>
          <a:p>
            <a:r>
              <a:rPr lang="en-US" altLang="en-US"/>
              <a:t>McGraw Hill - www.mhhe.com</a:t>
            </a:r>
          </a:p>
        </p:txBody>
      </p:sp>
      <p:sp>
        <p:nvSpPr>
          <p:cNvPr id="2054" name="Rectangle 6"/>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vl1pPr>
          </a:lstStyle>
          <a:p>
            <a:r>
              <a:rPr lang="en-US" altLang="en-US"/>
              <a:t>Concept 2</a:t>
            </a:r>
          </a:p>
        </p:txBody>
      </p:sp>
      <p:sp>
        <p:nvSpPr>
          <p:cNvPr id="2055" name="Rectangle 7"/>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vl1pPr>
          </a:lstStyle>
          <a:p>
            <a:fld id="{2EAC9D44-4334-4FA1-A329-C8B752F5C6F5}" type="slidenum">
              <a:rPr lang="en-US" altLang="en-US"/>
              <a:pPr/>
              <a:t>‹#›</a:t>
            </a:fld>
            <a:endParaRPr lang="en-US" altLang="en-US"/>
          </a:p>
        </p:txBody>
      </p:sp>
    </p:spTree>
    <p:extLst>
      <p:ext uri="{BB962C8B-B14F-4D97-AF65-F5344CB8AC3E}">
        <p14:creationId xmlns:p14="http://schemas.microsoft.com/office/powerpoint/2010/main" val="962292345"/>
      </p:ext>
    </p:extLst>
  </p:cSld>
  <p:clrMap bg1="lt1" tx1="dk1" bg2="lt2" tx2="dk2" accent1="accent1" accent2="accent2" accent3="accent3" accent4="accent4" accent5="accent5" accent6="accent6" hlink="hlink" folHlink="folHlink"/>
  <p:hf/>
  <p:notesStyle>
    <a:lvl1pPr algn="l" rtl="0" fontAlgn="base">
      <a:spcBef>
        <a:spcPct val="30000"/>
      </a:spcBef>
      <a:spcAft>
        <a:spcPct val="0"/>
      </a:spcAft>
      <a:defRPr sz="1200" kern="1200">
        <a:solidFill>
          <a:schemeClr val="tx1"/>
        </a:solidFill>
        <a:latin typeface="Times New Roman" pitchFamily="18" charset="0"/>
        <a:ea typeface="+mn-ea"/>
        <a:cs typeface="+mn-cs"/>
      </a:defRPr>
    </a:lvl1pPr>
    <a:lvl2pPr marL="457200" algn="l" rtl="0" fontAlgn="base">
      <a:spcBef>
        <a:spcPct val="30000"/>
      </a:spcBef>
      <a:spcAft>
        <a:spcPct val="0"/>
      </a:spcAft>
      <a:defRPr sz="1200" kern="1200">
        <a:solidFill>
          <a:schemeClr val="tx1"/>
        </a:solidFill>
        <a:latin typeface="Times New Roman" pitchFamily="18" charset="0"/>
        <a:ea typeface="+mn-ea"/>
        <a:cs typeface="+mn-cs"/>
      </a:defRPr>
    </a:lvl2pPr>
    <a:lvl3pPr marL="914400" algn="l" rtl="0" fontAlgn="base">
      <a:spcBef>
        <a:spcPct val="30000"/>
      </a:spcBef>
      <a:spcAft>
        <a:spcPct val="0"/>
      </a:spcAft>
      <a:defRPr sz="1200" kern="1200">
        <a:solidFill>
          <a:schemeClr val="tx1"/>
        </a:solidFill>
        <a:latin typeface="Times New Roman" pitchFamily="18" charset="0"/>
        <a:ea typeface="+mn-ea"/>
        <a:cs typeface="+mn-cs"/>
      </a:defRPr>
    </a:lvl3pPr>
    <a:lvl4pPr marL="1371600" algn="l" rtl="0" fontAlgn="base">
      <a:spcBef>
        <a:spcPct val="30000"/>
      </a:spcBef>
      <a:spcAft>
        <a:spcPct val="0"/>
      </a:spcAft>
      <a:defRPr sz="1200" kern="1200">
        <a:solidFill>
          <a:schemeClr val="tx1"/>
        </a:solidFill>
        <a:latin typeface="Times New Roman" pitchFamily="18" charset="0"/>
        <a:ea typeface="+mn-ea"/>
        <a:cs typeface="+mn-cs"/>
      </a:defRPr>
    </a:lvl4pPr>
    <a:lvl5pPr marL="1828800" algn="l" rtl="0" fontAlgn="base">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4"/>
          <p:cNvSpPr>
            <a:spLocks noGrp="1" noChangeArrowheads="1"/>
          </p:cNvSpPr>
          <p:nvPr>
            <p:ph type="hdr" sz="quarter"/>
          </p:nvPr>
        </p:nvSpPr>
        <p:spPr>
          <a:ln/>
        </p:spPr>
        <p:txBody>
          <a:bodyPr/>
          <a:lstStyle/>
          <a:p>
            <a:r>
              <a:rPr lang="en-US" altLang="en-US"/>
              <a:t>Concepts of Fitness &amp; Wellness 7e</a:t>
            </a:r>
          </a:p>
        </p:txBody>
      </p:sp>
      <p:sp>
        <p:nvSpPr>
          <p:cNvPr id="9" name="Rectangle 5"/>
          <p:cNvSpPr>
            <a:spLocks noGrp="1" noChangeArrowheads="1"/>
          </p:cNvSpPr>
          <p:nvPr>
            <p:ph type="dt" idx="1"/>
          </p:nvPr>
        </p:nvSpPr>
        <p:spPr>
          <a:ln/>
        </p:spPr>
        <p:txBody>
          <a:bodyPr/>
          <a:lstStyle/>
          <a:p>
            <a:r>
              <a:rPr lang="en-US" altLang="en-US"/>
              <a:t>McGraw Hill - www.mhhe.com</a:t>
            </a:r>
          </a:p>
        </p:txBody>
      </p:sp>
      <p:sp>
        <p:nvSpPr>
          <p:cNvPr id="10" name="Rectangle 6"/>
          <p:cNvSpPr>
            <a:spLocks noGrp="1" noChangeArrowheads="1"/>
          </p:cNvSpPr>
          <p:nvPr>
            <p:ph type="ftr" sz="quarter" idx="4"/>
          </p:nvPr>
        </p:nvSpPr>
        <p:spPr>
          <a:ln/>
        </p:spPr>
        <p:txBody>
          <a:bodyPr/>
          <a:lstStyle/>
          <a:p>
            <a:r>
              <a:rPr lang="en-US" altLang="en-US"/>
              <a:t>Concept 2</a:t>
            </a:r>
          </a:p>
        </p:txBody>
      </p:sp>
      <p:sp>
        <p:nvSpPr>
          <p:cNvPr id="11" name="Rectangle 7"/>
          <p:cNvSpPr>
            <a:spLocks noGrp="1" noChangeArrowheads="1"/>
          </p:cNvSpPr>
          <p:nvPr>
            <p:ph type="sldNum" sz="quarter" idx="5"/>
          </p:nvPr>
        </p:nvSpPr>
        <p:spPr>
          <a:ln/>
        </p:spPr>
        <p:txBody>
          <a:bodyPr/>
          <a:lstStyle/>
          <a:p>
            <a:fld id="{6E0B6234-8962-450A-9AFB-4104667FE6CE}" type="slidenum">
              <a:rPr lang="en-US" altLang="en-US"/>
              <a:pPr/>
              <a:t>1</a:t>
            </a:fld>
            <a:endParaRPr lang="en-US" altLang="en-US"/>
          </a:p>
        </p:txBody>
      </p:sp>
      <p:sp>
        <p:nvSpPr>
          <p:cNvPr id="174082" name="Rectangle 2"/>
          <p:cNvSpPr>
            <a:spLocks noChangeArrowheads="1"/>
          </p:cNvSpPr>
          <p:nvPr/>
        </p:nvSpPr>
        <p:spPr bwMode="auto">
          <a:xfrm>
            <a:off x="388620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74083" name="Rectangle 3"/>
          <p:cNvSpPr>
            <a:spLocks noChangeArrowheads="1"/>
          </p:cNvSpPr>
          <p:nvPr/>
        </p:nvSpPr>
        <p:spPr bwMode="auto">
          <a:xfrm>
            <a:off x="3886200" y="868680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9050" tIns="0" rIns="19050" bIns="0" anchor="b"/>
          <a:lstStyle/>
          <a:p>
            <a:pPr algn="r"/>
            <a:r>
              <a:rPr lang="en-US" altLang="en-US" sz="1000" i="1"/>
              <a:t>1</a:t>
            </a:r>
          </a:p>
        </p:txBody>
      </p:sp>
      <p:sp>
        <p:nvSpPr>
          <p:cNvPr id="174084" name="Rectangle 4"/>
          <p:cNvSpPr>
            <a:spLocks noChangeArrowheads="1"/>
          </p:cNvSpPr>
          <p:nvPr/>
        </p:nvSpPr>
        <p:spPr bwMode="auto">
          <a:xfrm>
            <a:off x="0" y="868680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74085" name="Rectangle 5"/>
          <p:cNvSpPr>
            <a:spLocks noChangeArrowheads="1"/>
          </p:cNvSpP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74086" name="Rectangle 6"/>
          <p:cNvSpPr>
            <a:spLocks noGrp="1" noChangeArrowheads="1"/>
          </p:cNvSpPr>
          <p:nvPr>
            <p:ph type="body" idx="1"/>
          </p:nvPr>
        </p:nvSpPr>
        <p:spPr>
          <a:xfrm>
            <a:off x="914400" y="4343400"/>
            <a:ext cx="5029200" cy="4495800"/>
          </a:xfrm>
          <a:noFill/>
          <a:ln/>
        </p:spPr>
        <p:txBody>
          <a:bodyPr/>
          <a:lstStyle/>
          <a:p>
            <a:r>
              <a:rPr lang="en-US" altLang="en-US"/>
              <a:t>This presentation covers the implications of lifestyle behaviors on health and provides some preliminary information on theories of behavior and strategies used to modify lifestyles. </a:t>
            </a:r>
          </a:p>
        </p:txBody>
      </p:sp>
      <p:sp>
        <p:nvSpPr>
          <p:cNvPr id="174087" name="Rectangle 7"/>
          <p:cNvSpPr>
            <a:spLocks noChangeArrowheads="1" noTextEdit="1"/>
          </p:cNvSpPr>
          <p:nvPr>
            <p:ph type="sldImg"/>
          </p:nvPr>
        </p:nvSpPr>
        <p:spPr>
          <a:xfrm>
            <a:off x="1150938" y="692150"/>
            <a:ext cx="4556125" cy="3416300"/>
          </a:xfrm>
          <a:ln cap="flat"/>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4"/>
          <p:cNvSpPr>
            <a:spLocks noGrp="1" noChangeArrowheads="1"/>
          </p:cNvSpPr>
          <p:nvPr>
            <p:ph type="hdr" sz="quarter"/>
          </p:nvPr>
        </p:nvSpPr>
        <p:spPr>
          <a:ln/>
        </p:spPr>
        <p:txBody>
          <a:bodyPr/>
          <a:lstStyle/>
          <a:p>
            <a:r>
              <a:rPr lang="en-US" altLang="en-US"/>
              <a:t>Concepts of Fitness &amp; Wellness 7e</a:t>
            </a:r>
          </a:p>
        </p:txBody>
      </p:sp>
      <p:sp>
        <p:nvSpPr>
          <p:cNvPr id="5" name="Rectangle 5"/>
          <p:cNvSpPr>
            <a:spLocks noGrp="1" noChangeArrowheads="1"/>
          </p:cNvSpPr>
          <p:nvPr>
            <p:ph type="dt" idx="1"/>
          </p:nvPr>
        </p:nvSpPr>
        <p:spPr>
          <a:ln/>
        </p:spPr>
        <p:txBody>
          <a:bodyPr/>
          <a:lstStyle/>
          <a:p>
            <a:r>
              <a:rPr lang="en-US" altLang="en-US"/>
              <a:t>McGraw Hill - www.mhhe.com</a:t>
            </a:r>
          </a:p>
        </p:txBody>
      </p:sp>
      <p:sp>
        <p:nvSpPr>
          <p:cNvPr id="6" name="Rectangle 6"/>
          <p:cNvSpPr>
            <a:spLocks noGrp="1" noChangeArrowheads="1"/>
          </p:cNvSpPr>
          <p:nvPr>
            <p:ph type="ftr" sz="quarter" idx="4"/>
          </p:nvPr>
        </p:nvSpPr>
        <p:spPr>
          <a:ln/>
        </p:spPr>
        <p:txBody>
          <a:bodyPr/>
          <a:lstStyle/>
          <a:p>
            <a:r>
              <a:rPr lang="en-US" altLang="en-US"/>
              <a:t>Concept 2</a:t>
            </a:r>
          </a:p>
        </p:txBody>
      </p:sp>
      <p:sp>
        <p:nvSpPr>
          <p:cNvPr id="7" name="Rectangle 7"/>
          <p:cNvSpPr>
            <a:spLocks noGrp="1" noChangeArrowheads="1"/>
          </p:cNvSpPr>
          <p:nvPr>
            <p:ph type="sldNum" sz="quarter" idx="5"/>
          </p:nvPr>
        </p:nvSpPr>
        <p:spPr>
          <a:ln/>
        </p:spPr>
        <p:txBody>
          <a:bodyPr/>
          <a:lstStyle/>
          <a:p>
            <a:fld id="{BD8F738B-0E4D-42F4-BC47-DC8A624C6E62}" type="slidenum">
              <a:rPr lang="en-US" altLang="en-US"/>
              <a:pPr/>
              <a:t>10</a:t>
            </a:fld>
            <a:endParaRPr lang="en-US" altLang="en-US"/>
          </a:p>
        </p:txBody>
      </p:sp>
      <p:sp>
        <p:nvSpPr>
          <p:cNvPr id="139266" name="Rectangle 2"/>
          <p:cNvSpPr>
            <a:spLocks noChangeArrowheads="1" noTextEdit="1"/>
          </p:cNvSpPr>
          <p:nvPr>
            <p:ph type="sldImg"/>
          </p:nvPr>
        </p:nvSpPr>
        <p:spPr>
          <a:xfrm>
            <a:off x="1150938" y="692150"/>
            <a:ext cx="4556125" cy="3416300"/>
          </a:xfrm>
          <a:ln/>
        </p:spPr>
      </p:sp>
      <p:sp>
        <p:nvSpPr>
          <p:cNvPr id="139267" name="Rectangle 3"/>
          <p:cNvSpPr>
            <a:spLocks noGrp="1" noChangeArrowheads="1"/>
          </p:cNvSpPr>
          <p:nvPr>
            <p:ph type="body" idx="1"/>
          </p:nvPr>
        </p:nvSpPr>
        <p:spPr/>
        <p:txBody>
          <a:bodyPr/>
          <a:lstStyle/>
          <a:p>
            <a:r>
              <a:rPr lang="en-US" altLang="en-US"/>
              <a:t>The following slide provides specific skills needed for predisposing, enabling and reinforcing factors.</a:t>
            </a: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4"/>
          <p:cNvSpPr>
            <a:spLocks noGrp="1" noChangeArrowheads="1"/>
          </p:cNvSpPr>
          <p:nvPr>
            <p:ph type="hdr" sz="quarter"/>
          </p:nvPr>
        </p:nvSpPr>
        <p:spPr>
          <a:ln/>
        </p:spPr>
        <p:txBody>
          <a:bodyPr/>
          <a:lstStyle/>
          <a:p>
            <a:r>
              <a:rPr lang="en-US" altLang="en-US"/>
              <a:t>Concepts of Fitness &amp; Wellness 7e</a:t>
            </a:r>
          </a:p>
        </p:txBody>
      </p:sp>
      <p:sp>
        <p:nvSpPr>
          <p:cNvPr id="5" name="Rectangle 5"/>
          <p:cNvSpPr>
            <a:spLocks noGrp="1" noChangeArrowheads="1"/>
          </p:cNvSpPr>
          <p:nvPr>
            <p:ph type="dt" idx="1"/>
          </p:nvPr>
        </p:nvSpPr>
        <p:spPr>
          <a:ln/>
        </p:spPr>
        <p:txBody>
          <a:bodyPr/>
          <a:lstStyle/>
          <a:p>
            <a:r>
              <a:rPr lang="en-US" altLang="en-US"/>
              <a:t>McGraw Hill - www.mhhe.com</a:t>
            </a:r>
          </a:p>
        </p:txBody>
      </p:sp>
      <p:sp>
        <p:nvSpPr>
          <p:cNvPr id="6" name="Rectangle 6"/>
          <p:cNvSpPr>
            <a:spLocks noGrp="1" noChangeArrowheads="1"/>
          </p:cNvSpPr>
          <p:nvPr>
            <p:ph type="ftr" sz="quarter" idx="4"/>
          </p:nvPr>
        </p:nvSpPr>
        <p:spPr>
          <a:ln/>
        </p:spPr>
        <p:txBody>
          <a:bodyPr/>
          <a:lstStyle/>
          <a:p>
            <a:r>
              <a:rPr lang="en-US" altLang="en-US"/>
              <a:t>Concept 2</a:t>
            </a:r>
          </a:p>
        </p:txBody>
      </p:sp>
      <p:sp>
        <p:nvSpPr>
          <p:cNvPr id="7" name="Rectangle 7"/>
          <p:cNvSpPr>
            <a:spLocks noGrp="1" noChangeArrowheads="1"/>
          </p:cNvSpPr>
          <p:nvPr>
            <p:ph type="sldNum" sz="quarter" idx="5"/>
          </p:nvPr>
        </p:nvSpPr>
        <p:spPr>
          <a:ln/>
        </p:spPr>
        <p:txBody>
          <a:bodyPr/>
          <a:lstStyle/>
          <a:p>
            <a:fld id="{86FBCF00-E3BA-4E36-83AA-EC2365D06D65}" type="slidenum">
              <a:rPr lang="en-US" altLang="en-US"/>
              <a:pPr/>
              <a:t>11</a:t>
            </a:fld>
            <a:endParaRPr lang="en-US" altLang="en-US"/>
          </a:p>
        </p:txBody>
      </p:sp>
      <p:sp>
        <p:nvSpPr>
          <p:cNvPr id="165890" name="Rectangle 2"/>
          <p:cNvSpPr>
            <a:spLocks noChangeArrowheads="1" noTextEdit="1"/>
          </p:cNvSpPr>
          <p:nvPr>
            <p:ph type="sldImg"/>
          </p:nvPr>
        </p:nvSpPr>
        <p:spPr>
          <a:xfrm>
            <a:off x="1150938" y="692150"/>
            <a:ext cx="4556125" cy="3416300"/>
          </a:xfrm>
          <a:ln/>
        </p:spPr>
      </p:sp>
      <p:sp>
        <p:nvSpPr>
          <p:cNvPr id="165891" name="Rectangle 3"/>
          <p:cNvSpPr>
            <a:spLocks noGrp="1" noChangeArrowheads="1"/>
          </p:cNvSpPr>
          <p:nvPr>
            <p:ph type="body" idx="1"/>
          </p:nvPr>
        </p:nvSpPr>
        <p:spPr/>
        <p:txBody>
          <a:bodyPr/>
          <a:lstStyle/>
          <a:p>
            <a:r>
              <a:rPr lang="en-US" altLang="en-US"/>
              <a:t>Changing Predisposing Factors – Refer them to Table 1, p. 26</a:t>
            </a: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4"/>
          <p:cNvSpPr>
            <a:spLocks noGrp="1" noChangeArrowheads="1"/>
          </p:cNvSpPr>
          <p:nvPr>
            <p:ph type="hdr" sz="quarter"/>
          </p:nvPr>
        </p:nvSpPr>
        <p:spPr>
          <a:ln/>
        </p:spPr>
        <p:txBody>
          <a:bodyPr/>
          <a:lstStyle/>
          <a:p>
            <a:r>
              <a:rPr lang="en-US" altLang="en-US"/>
              <a:t>Concepts of Fitness &amp; Wellness 7e</a:t>
            </a:r>
          </a:p>
        </p:txBody>
      </p:sp>
      <p:sp>
        <p:nvSpPr>
          <p:cNvPr id="5" name="Rectangle 5"/>
          <p:cNvSpPr>
            <a:spLocks noGrp="1" noChangeArrowheads="1"/>
          </p:cNvSpPr>
          <p:nvPr>
            <p:ph type="dt" idx="1"/>
          </p:nvPr>
        </p:nvSpPr>
        <p:spPr>
          <a:ln/>
        </p:spPr>
        <p:txBody>
          <a:bodyPr/>
          <a:lstStyle/>
          <a:p>
            <a:r>
              <a:rPr lang="en-US" altLang="en-US"/>
              <a:t>McGraw Hill - www.mhhe.com</a:t>
            </a:r>
          </a:p>
        </p:txBody>
      </p:sp>
      <p:sp>
        <p:nvSpPr>
          <p:cNvPr id="6" name="Rectangle 6"/>
          <p:cNvSpPr>
            <a:spLocks noGrp="1" noChangeArrowheads="1"/>
          </p:cNvSpPr>
          <p:nvPr>
            <p:ph type="ftr" sz="quarter" idx="4"/>
          </p:nvPr>
        </p:nvSpPr>
        <p:spPr>
          <a:ln/>
        </p:spPr>
        <p:txBody>
          <a:bodyPr/>
          <a:lstStyle/>
          <a:p>
            <a:r>
              <a:rPr lang="en-US" altLang="en-US"/>
              <a:t>Concept 2</a:t>
            </a:r>
          </a:p>
        </p:txBody>
      </p:sp>
      <p:sp>
        <p:nvSpPr>
          <p:cNvPr id="7" name="Rectangle 7"/>
          <p:cNvSpPr>
            <a:spLocks noGrp="1" noChangeArrowheads="1"/>
          </p:cNvSpPr>
          <p:nvPr>
            <p:ph type="sldNum" sz="quarter" idx="5"/>
          </p:nvPr>
        </p:nvSpPr>
        <p:spPr>
          <a:ln/>
        </p:spPr>
        <p:txBody>
          <a:bodyPr/>
          <a:lstStyle/>
          <a:p>
            <a:fld id="{2DB32B85-EE92-4E28-81D5-0E1203684369}" type="slidenum">
              <a:rPr lang="en-US" altLang="en-US"/>
              <a:pPr/>
              <a:t>12</a:t>
            </a:fld>
            <a:endParaRPr lang="en-US" altLang="en-US"/>
          </a:p>
        </p:txBody>
      </p:sp>
      <p:sp>
        <p:nvSpPr>
          <p:cNvPr id="166914" name="Rectangle 2"/>
          <p:cNvSpPr>
            <a:spLocks noChangeArrowheads="1" noTextEdit="1"/>
          </p:cNvSpPr>
          <p:nvPr>
            <p:ph type="sldImg"/>
          </p:nvPr>
        </p:nvSpPr>
        <p:spPr>
          <a:xfrm>
            <a:off x="1150938" y="692150"/>
            <a:ext cx="4556125" cy="3416300"/>
          </a:xfrm>
          <a:ln/>
        </p:spPr>
      </p:sp>
      <p:sp>
        <p:nvSpPr>
          <p:cNvPr id="166915" name="Rectangle 3"/>
          <p:cNvSpPr>
            <a:spLocks noGrp="1" noChangeArrowheads="1"/>
          </p:cNvSpPr>
          <p:nvPr>
            <p:ph type="body" idx="1"/>
          </p:nvPr>
        </p:nvSpPr>
        <p:spPr/>
        <p:txBody>
          <a:bodyPr/>
          <a:lstStyle/>
          <a:p>
            <a:r>
              <a:rPr lang="en-US" altLang="en-US"/>
              <a:t>Changing Enabling Factors – Refer to Table 2, p. 27</a:t>
            </a: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4"/>
          <p:cNvSpPr>
            <a:spLocks noGrp="1" noChangeArrowheads="1"/>
          </p:cNvSpPr>
          <p:nvPr>
            <p:ph type="hdr" sz="quarter"/>
          </p:nvPr>
        </p:nvSpPr>
        <p:spPr>
          <a:ln/>
        </p:spPr>
        <p:txBody>
          <a:bodyPr/>
          <a:lstStyle/>
          <a:p>
            <a:r>
              <a:rPr lang="en-US" altLang="en-US"/>
              <a:t>Concepts of Fitness &amp; Wellness 7e</a:t>
            </a:r>
          </a:p>
        </p:txBody>
      </p:sp>
      <p:sp>
        <p:nvSpPr>
          <p:cNvPr id="5" name="Rectangle 5"/>
          <p:cNvSpPr>
            <a:spLocks noGrp="1" noChangeArrowheads="1"/>
          </p:cNvSpPr>
          <p:nvPr>
            <p:ph type="dt" idx="1"/>
          </p:nvPr>
        </p:nvSpPr>
        <p:spPr>
          <a:ln/>
        </p:spPr>
        <p:txBody>
          <a:bodyPr/>
          <a:lstStyle/>
          <a:p>
            <a:r>
              <a:rPr lang="en-US" altLang="en-US"/>
              <a:t>McGraw Hill - www.mhhe.com</a:t>
            </a:r>
          </a:p>
        </p:txBody>
      </p:sp>
      <p:sp>
        <p:nvSpPr>
          <p:cNvPr id="6" name="Rectangle 6"/>
          <p:cNvSpPr>
            <a:spLocks noGrp="1" noChangeArrowheads="1"/>
          </p:cNvSpPr>
          <p:nvPr>
            <p:ph type="ftr" sz="quarter" idx="4"/>
          </p:nvPr>
        </p:nvSpPr>
        <p:spPr>
          <a:ln/>
        </p:spPr>
        <p:txBody>
          <a:bodyPr/>
          <a:lstStyle/>
          <a:p>
            <a:r>
              <a:rPr lang="en-US" altLang="en-US"/>
              <a:t>Concept 2</a:t>
            </a:r>
          </a:p>
        </p:txBody>
      </p:sp>
      <p:sp>
        <p:nvSpPr>
          <p:cNvPr id="7" name="Rectangle 7"/>
          <p:cNvSpPr>
            <a:spLocks noGrp="1" noChangeArrowheads="1"/>
          </p:cNvSpPr>
          <p:nvPr>
            <p:ph type="sldNum" sz="quarter" idx="5"/>
          </p:nvPr>
        </p:nvSpPr>
        <p:spPr>
          <a:ln/>
        </p:spPr>
        <p:txBody>
          <a:bodyPr/>
          <a:lstStyle/>
          <a:p>
            <a:fld id="{52D500A1-46FA-4A3E-AAA7-E80C64588E6D}" type="slidenum">
              <a:rPr lang="en-US" altLang="en-US"/>
              <a:pPr/>
              <a:t>13</a:t>
            </a:fld>
            <a:endParaRPr lang="en-US" altLang="en-US"/>
          </a:p>
        </p:txBody>
      </p:sp>
      <p:sp>
        <p:nvSpPr>
          <p:cNvPr id="167938" name="Rectangle 2"/>
          <p:cNvSpPr>
            <a:spLocks noChangeArrowheads="1" noTextEdit="1"/>
          </p:cNvSpPr>
          <p:nvPr>
            <p:ph type="sldImg"/>
          </p:nvPr>
        </p:nvSpPr>
        <p:spPr>
          <a:xfrm>
            <a:off x="1150938" y="692150"/>
            <a:ext cx="4556125" cy="3416300"/>
          </a:xfrm>
          <a:ln/>
        </p:spPr>
      </p:sp>
      <p:sp>
        <p:nvSpPr>
          <p:cNvPr id="167939" name="Rectangle 3"/>
          <p:cNvSpPr>
            <a:spLocks noGrp="1" noChangeArrowheads="1"/>
          </p:cNvSpPr>
          <p:nvPr>
            <p:ph type="body" idx="1"/>
          </p:nvPr>
        </p:nvSpPr>
        <p:spPr/>
        <p:txBody>
          <a:bodyPr/>
          <a:lstStyle/>
          <a:p>
            <a:r>
              <a:rPr lang="en-US" altLang="en-US"/>
              <a:t>Changing Reinforcing Factors – Refer to Table 3, p. 28</a:t>
            </a: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4"/>
          <p:cNvSpPr>
            <a:spLocks noGrp="1" noChangeArrowheads="1"/>
          </p:cNvSpPr>
          <p:nvPr>
            <p:ph type="hdr" sz="quarter"/>
          </p:nvPr>
        </p:nvSpPr>
        <p:spPr>
          <a:ln/>
        </p:spPr>
        <p:txBody>
          <a:bodyPr/>
          <a:lstStyle/>
          <a:p>
            <a:r>
              <a:rPr lang="en-US" altLang="en-US"/>
              <a:t>Concepts of Fitness &amp; Wellness 7e</a:t>
            </a:r>
          </a:p>
        </p:txBody>
      </p:sp>
      <p:sp>
        <p:nvSpPr>
          <p:cNvPr id="9" name="Rectangle 5"/>
          <p:cNvSpPr>
            <a:spLocks noGrp="1" noChangeArrowheads="1"/>
          </p:cNvSpPr>
          <p:nvPr>
            <p:ph type="dt" idx="1"/>
          </p:nvPr>
        </p:nvSpPr>
        <p:spPr>
          <a:ln/>
        </p:spPr>
        <p:txBody>
          <a:bodyPr/>
          <a:lstStyle/>
          <a:p>
            <a:r>
              <a:rPr lang="en-US" altLang="en-US"/>
              <a:t>McGraw Hill - www.mhhe.com</a:t>
            </a:r>
          </a:p>
        </p:txBody>
      </p:sp>
      <p:sp>
        <p:nvSpPr>
          <p:cNvPr id="10" name="Rectangle 6"/>
          <p:cNvSpPr>
            <a:spLocks noGrp="1" noChangeArrowheads="1"/>
          </p:cNvSpPr>
          <p:nvPr>
            <p:ph type="ftr" sz="quarter" idx="4"/>
          </p:nvPr>
        </p:nvSpPr>
        <p:spPr>
          <a:ln/>
        </p:spPr>
        <p:txBody>
          <a:bodyPr/>
          <a:lstStyle/>
          <a:p>
            <a:r>
              <a:rPr lang="en-US" altLang="en-US"/>
              <a:t>Concept 2</a:t>
            </a:r>
          </a:p>
        </p:txBody>
      </p:sp>
      <p:sp>
        <p:nvSpPr>
          <p:cNvPr id="11" name="Rectangle 7"/>
          <p:cNvSpPr>
            <a:spLocks noGrp="1" noChangeArrowheads="1"/>
          </p:cNvSpPr>
          <p:nvPr>
            <p:ph type="sldNum" sz="quarter" idx="5"/>
          </p:nvPr>
        </p:nvSpPr>
        <p:spPr>
          <a:ln/>
        </p:spPr>
        <p:txBody>
          <a:bodyPr/>
          <a:lstStyle/>
          <a:p>
            <a:fld id="{C27D1321-BB1F-4116-A58C-C952BD920D63}" type="slidenum">
              <a:rPr lang="en-US" altLang="en-US"/>
              <a:pPr/>
              <a:t>14</a:t>
            </a:fld>
            <a:endParaRPr lang="en-US" altLang="en-US"/>
          </a:p>
        </p:txBody>
      </p:sp>
      <p:sp>
        <p:nvSpPr>
          <p:cNvPr id="210946" name="Rectangle 2"/>
          <p:cNvSpPr>
            <a:spLocks noChangeArrowheads="1"/>
          </p:cNvSpPr>
          <p:nvPr/>
        </p:nvSpPr>
        <p:spPr bwMode="auto">
          <a:xfrm>
            <a:off x="388620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10947" name="Rectangle 3"/>
          <p:cNvSpPr>
            <a:spLocks noChangeArrowheads="1"/>
          </p:cNvSpPr>
          <p:nvPr/>
        </p:nvSpPr>
        <p:spPr bwMode="auto">
          <a:xfrm>
            <a:off x="3886200" y="868680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9050" tIns="0" rIns="19050" bIns="0" anchor="b"/>
          <a:lstStyle/>
          <a:p>
            <a:pPr algn="r"/>
            <a:r>
              <a:rPr lang="en-US" altLang="en-US" sz="1000" i="1"/>
              <a:t>5</a:t>
            </a:r>
          </a:p>
        </p:txBody>
      </p:sp>
      <p:sp>
        <p:nvSpPr>
          <p:cNvPr id="210948" name="Rectangle 4"/>
          <p:cNvSpPr>
            <a:spLocks noChangeArrowheads="1"/>
          </p:cNvSpPr>
          <p:nvPr/>
        </p:nvSpPr>
        <p:spPr bwMode="auto">
          <a:xfrm>
            <a:off x="0" y="868680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10949" name="Rectangle 5"/>
          <p:cNvSpPr>
            <a:spLocks noChangeArrowheads="1"/>
          </p:cNvSpP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10950" name="Rectangle 6"/>
          <p:cNvSpPr>
            <a:spLocks noGrp="1" noChangeArrowheads="1"/>
          </p:cNvSpPr>
          <p:nvPr>
            <p:ph type="body" idx="1"/>
          </p:nvPr>
        </p:nvSpPr>
        <p:spPr>
          <a:noFill/>
          <a:ln/>
        </p:spPr>
        <p:txBody>
          <a:bodyPr/>
          <a:lstStyle/>
          <a:p>
            <a:r>
              <a:rPr lang="en-US" altLang="en-US"/>
              <a:t>Self-planning is a particularly important self-management skill. A goal of this book is to help you develop a personal plan for adopting and maintaining healthy lifestyles. In this concept you will be introduced to a six-step self-planning process.</a:t>
            </a:r>
          </a:p>
          <a:p>
            <a:r>
              <a:rPr lang="en-US" altLang="en-US"/>
              <a:t>Review the steps for planning.</a:t>
            </a:r>
          </a:p>
          <a:p>
            <a:r>
              <a:rPr lang="en-US" altLang="en-US" b="1"/>
              <a:t>Step 1:</a:t>
            </a:r>
            <a:r>
              <a:rPr lang="en-US" altLang="en-US"/>
              <a:t> Clarify and define your reasons for wanting to change a behavior. Identifying your reasons for wanting to change will help you determine which behaviors you want to change first and will help you establish specific goals. It is important to reflect on your reasons for wanting to make lifestyle changes before moving on to step 2.</a:t>
            </a:r>
          </a:p>
          <a:p>
            <a:r>
              <a:rPr lang="en-US" altLang="en-US" b="1"/>
              <a:t>Step 2:</a:t>
            </a:r>
            <a:r>
              <a:rPr lang="en-US" altLang="en-US"/>
              <a:t> Identify your needs. This is done by self-assessment. </a:t>
            </a:r>
          </a:p>
          <a:p>
            <a:r>
              <a:rPr lang="en-US" altLang="en-US" b="1"/>
              <a:t>Step 3:</a:t>
            </a:r>
            <a:r>
              <a:rPr lang="en-US" altLang="en-US"/>
              <a:t> Set goals that address your needs. Realistic SMART goals </a:t>
            </a:r>
          </a:p>
          <a:p>
            <a:r>
              <a:rPr lang="en-US" altLang="en-US" b="1"/>
              <a:t>Step 4:</a:t>
            </a:r>
            <a:r>
              <a:rPr lang="en-US" altLang="en-US"/>
              <a:t> Select program components. The components depend on the goals of the program. </a:t>
            </a:r>
          </a:p>
          <a:p>
            <a:r>
              <a:rPr lang="en-US" altLang="en-US" b="1"/>
              <a:t>Step 5:</a:t>
            </a:r>
            <a:r>
              <a:rPr lang="en-US" altLang="en-US"/>
              <a:t> Prepare a written plan, which can improve your adherence to the program.</a:t>
            </a:r>
          </a:p>
          <a:p>
            <a:r>
              <a:rPr lang="en-US" altLang="en-US" b="1"/>
              <a:t>Step 6:</a:t>
            </a:r>
            <a:r>
              <a:rPr lang="en-US" altLang="en-US"/>
              <a:t> Evaluate your progress through self-assessment and self-monitoring.</a:t>
            </a:r>
          </a:p>
          <a:p>
            <a:endParaRPr lang="en-US" altLang="en-US"/>
          </a:p>
          <a:p>
            <a:endParaRPr lang="en-US" altLang="en-US"/>
          </a:p>
          <a:p>
            <a:endParaRPr lang="en-US" altLang="en-US"/>
          </a:p>
          <a:p>
            <a:endParaRPr lang="en-US" altLang="en-US"/>
          </a:p>
          <a:p>
            <a:r>
              <a:rPr lang="en-US" altLang="en-US"/>
              <a:t>. If your goal is weight loss then the type of program you would use would be different than someone trying to run a 10k race.</a:t>
            </a:r>
          </a:p>
          <a:p>
            <a:r>
              <a:rPr lang="en-US" altLang="en-US"/>
              <a:t>The 5th step is to write down plans: (goals that are not written down are just "dreams")</a:t>
            </a:r>
          </a:p>
          <a:p>
            <a:r>
              <a:rPr lang="en-US" altLang="en-US"/>
              <a:t>The 6th step is to evaluate whether your program is effective or not and make changes accordingly.</a:t>
            </a:r>
          </a:p>
          <a:p>
            <a:endParaRPr lang="en-US" altLang="en-US"/>
          </a:p>
        </p:txBody>
      </p:sp>
      <p:sp>
        <p:nvSpPr>
          <p:cNvPr id="210951" name="Rectangle 7"/>
          <p:cNvSpPr>
            <a:spLocks noChangeArrowheads="1" noTextEdit="1"/>
          </p:cNvSpPr>
          <p:nvPr>
            <p:ph type="sldImg"/>
          </p:nvPr>
        </p:nvSpPr>
        <p:spPr>
          <a:xfrm>
            <a:off x="1150938" y="692150"/>
            <a:ext cx="4556125" cy="3416300"/>
          </a:xfrm>
          <a:ln cap="flat"/>
        </p:spPr>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4"/>
          <p:cNvSpPr>
            <a:spLocks noGrp="1" noChangeArrowheads="1"/>
          </p:cNvSpPr>
          <p:nvPr>
            <p:ph type="hdr" sz="quarter"/>
          </p:nvPr>
        </p:nvSpPr>
        <p:spPr>
          <a:ln/>
        </p:spPr>
        <p:txBody>
          <a:bodyPr/>
          <a:lstStyle/>
          <a:p>
            <a:r>
              <a:rPr lang="en-US" altLang="en-US"/>
              <a:t>Concepts of Fitness &amp; Wellness 7e</a:t>
            </a:r>
          </a:p>
        </p:txBody>
      </p:sp>
      <p:sp>
        <p:nvSpPr>
          <p:cNvPr id="5" name="Rectangle 5"/>
          <p:cNvSpPr>
            <a:spLocks noGrp="1" noChangeArrowheads="1"/>
          </p:cNvSpPr>
          <p:nvPr>
            <p:ph type="dt" idx="1"/>
          </p:nvPr>
        </p:nvSpPr>
        <p:spPr>
          <a:ln/>
        </p:spPr>
        <p:txBody>
          <a:bodyPr/>
          <a:lstStyle/>
          <a:p>
            <a:r>
              <a:rPr lang="en-US" altLang="en-US"/>
              <a:t>McGraw Hill - www.mhhe.com</a:t>
            </a:r>
          </a:p>
        </p:txBody>
      </p:sp>
      <p:sp>
        <p:nvSpPr>
          <p:cNvPr id="6" name="Rectangle 6"/>
          <p:cNvSpPr>
            <a:spLocks noGrp="1" noChangeArrowheads="1"/>
          </p:cNvSpPr>
          <p:nvPr>
            <p:ph type="ftr" sz="quarter" idx="4"/>
          </p:nvPr>
        </p:nvSpPr>
        <p:spPr>
          <a:ln/>
        </p:spPr>
        <p:txBody>
          <a:bodyPr/>
          <a:lstStyle/>
          <a:p>
            <a:r>
              <a:rPr lang="en-US" altLang="en-US"/>
              <a:t>Concept 2</a:t>
            </a:r>
          </a:p>
        </p:txBody>
      </p:sp>
      <p:sp>
        <p:nvSpPr>
          <p:cNvPr id="7" name="Rectangle 7"/>
          <p:cNvSpPr>
            <a:spLocks noGrp="1" noChangeArrowheads="1"/>
          </p:cNvSpPr>
          <p:nvPr>
            <p:ph type="sldNum" sz="quarter" idx="5"/>
          </p:nvPr>
        </p:nvSpPr>
        <p:spPr>
          <a:ln/>
        </p:spPr>
        <p:txBody>
          <a:bodyPr/>
          <a:lstStyle/>
          <a:p>
            <a:fld id="{A48EBE3B-1C36-4E47-B491-78B3A3EAADC1}" type="slidenum">
              <a:rPr lang="en-US" altLang="en-US"/>
              <a:pPr/>
              <a:t>15</a:t>
            </a:fld>
            <a:endParaRPr lang="en-US" altLang="en-US"/>
          </a:p>
        </p:txBody>
      </p:sp>
      <p:sp>
        <p:nvSpPr>
          <p:cNvPr id="212994" name="Rectangle 2"/>
          <p:cNvSpPr>
            <a:spLocks noChangeArrowheads="1" noTextEdit="1"/>
          </p:cNvSpPr>
          <p:nvPr>
            <p:ph type="sldImg"/>
          </p:nvPr>
        </p:nvSpPr>
        <p:spPr>
          <a:xfrm>
            <a:off x="1150938" y="692150"/>
            <a:ext cx="4556125" cy="3416300"/>
          </a:xfrm>
          <a:ln/>
        </p:spPr>
      </p:sp>
      <p:sp>
        <p:nvSpPr>
          <p:cNvPr id="212995" name="Rectangle 3"/>
          <p:cNvSpPr>
            <a:spLocks noGrp="1" noChangeArrowheads="1"/>
          </p:cNvSpPr>
          <p:nvPr>
            <p:ph type="body" idx="1"/>
          </p:nvPr>
        </p:nvSpPr>
        <p:spPr/>
        <p:txBody>
          <a:bodyPr/>
          <a:lstStyle/>
          <a:p>
            <a:r>
              <a:rPr lang="en-US" altLang="en-US"/>
              <a:t>Review common reasaons.</a:t>
            </a: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4"/>
          <p:cNvSpPr>
            <a:spLocks noGrp="1" noChangeArrowheads="1"/>
          </p:cNvSpPr>
          <p:nvPr>
            <p:ph type="hdr" sz="quarter"/>
          </p:nvPr>
        </p:nvSpPr>
        <p:spPr>
          <a:ln/>
        </p:spPr>
        <p:txBody>
          <a:bodyPr/>
          <a:lstStyle/>
          <a:p>
            <a:r>
              <a:rPr lang="en-US" altLang="en-US"/>
              <a:t>Concepts of Fitness &amp; Wellness 7e</a:t>
            </a:r>
          </a:p>
        </p:txBody>
      </p:sp>
      <p:sp>
        <p:nvSpPr>
          <p:cNvPr id="9" name="Rectangle 5"/>
          <p:cNvSpPr>
            <a:spLocks noGrp="1" noChangeArrowheads="1"/>
          </p:cNvSpPr>
          <p:nvPr>
            <p:ph type="dt" idx="1"/>
          </p:nvPr>
        </p:nvSpPr>
        <p:spPr>
          <a:ln/>
        </p:spPr>
        <p:txBody>
          <a:bodyPr/>
          <a:lstStyle/>
          <a:p>
            <a:r>
              <a:rPr lang="en-US" altLang="en-US"/>
              <a:t>McGraw Hill - www.mhhe.com</a:t>
            </a:r>
          </a:p>
        </p:txBody>
      </p:sp>
      <p:sp>
        <p:nvSpPr>
          <p:cNvPr id="10" name="Rectangle 6"/>
          <p:cNvSpPr>
            <a:spLocks noGrp="1" noChangeArrowheads="1"/>
          </p:cNvSpPr>
          <p:nvPr>
            <p:ph type="ftr" sz="quarter" idx="4"/>
          </p:nvPr>
        </p:nvSpPr>
        <p:spPr>
          <a:ln/>
        </p:spPr>
        <p:txBody>
          <a:bodyPr/>
          <a:lstStyle/>
          <a:p>
            <a:r>
              <a:rPr lang="en-US" altLang="en-US"/>
              <a:t>Concept 2</a:t>
            </a:r>
          </a:p>
        </p:txBody>
      </p:sp>
      <p:sp>
        <p:nvSpPr>
          <p:cNvPr id="11" name="Rectangle 7"/>
          <p:cNvSpPr>
            <a:spLocks noGrp="1" noChangeArrowheads="1"/>
          </p:cNvSpPr>
          <p:nvPr>
            <p:ph type="sldNum" sz="quarter" idx="5"/>
          </p:nvPr>
        </p:nvSpPr>
        <p:spPr>
          <a:ln/>
        </p:spPr>
        <p:txBody>
          <a:bodyPr/>
          <a:lstStyle/>
          <a:p>
            <a:fld id="{7890CAEE-2774-4835-8615-885E26176198}" type="slidenum">
              <a:rPr lang="en-US" altLang="en-US"/>
              <a:pPr/>
              <a:t>16</a:t>
            </a:fld>
            <a:endParaRPr lang="en-US" altLang="en-US"/>
          </a:p>
        </p:txBody>
      </p:sp>
      <p:sp>
        <p:nvSpPr>
          <p:cNvPr id="215042" name="Rectangle 2"/>
          <p:cNvSpPr>
            <a:spLocks noChangeArrowheads="1"/>
          </p:cNvSpPr>
          <p:nvPr/>
        </p:nvSpPr>
        <p:spPr bwMode="auto">
          <a:xfrm>
            <a:off x="388620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15043" name="Rectangle 3"/>
          <p:cNvSpPr>
            <a:spLocks noChangeArrowheads="1"/>
          </p:cNvSpPr>
          <p:nvPr/>
        </p:nvSpPr>
        <p:spPr bwMode="auto">
          <a:xfrm>
            <a:off x="3886200" y="868680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9050" tIns="0" rIns="19050" bIns="0" anchor="b"/>
          <a:lstStyle/>
          <a:p>
            <a:pPr algn="r"/>
            <a:r>
              <a:rPr lang="en-US" altLang="en-US" sz="1000" i="1"/>
              <a:t>9</a:t>
            </a:r>
          </a:p>
        </p:txBody>
      </p:sp>
      <p:sp>
        <p:nvSpPr>
          <p:cNvPr id="215044" name="Rectangle 4"/>
          <p:cNvSpPr>
            <a:spLocks noChangeArrowheads="1"/>
          </p:cNvSpPr>
          <p:nvPr/>
        </p:nvSpPr>
        <p:spPr bwMode="auto">
          <a:xfrm>
            <a:off x="0" y="868680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15045" name="Rectangle 5"/>
          <p:cNvSpPr>
            <a:spLocks noChangeArrowheads="1"/>
          </p:cNvSpP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15046" name="Rectangle 6"/>
          <p:cNvSpPr>
            <a:spLocks noGrp="1" noChangeArrowheads="1"/>
          </p:cNvSpPr>
          <p:nvPr>
            <p:ph type="body" idx="1"/>
          </p:nvPr>
        </p:nvSpPr>
        <p:spPr>
          <a:noFill/>
          <a:ln/>
        </p:spPr>
        <p:txBody>
          <a:bodyPr/>
          <a:lstStyle/>
          <a:p>
            <a:r>
              <a:rPr lang="en-US" altLang="en-US"/>
              <a:t>These are the Fitness Zones used to describe how fit a person is. Note that the labels are not value based (excellent or poor) but rather criterion based (low, marginal, good). Fitness tests should be used for educational, motivational and prescriptive purposes. The use of value or percentile norms places too much emphasis on competition and performance.</a:t>
            </a:r>
          </a:p>
          <a:p>
            <a:endParaRPr lang="en-US" altLang="en-US"/>
          </a:p>
          <a:p>
            <a:r>
              <a:rPr lang="en-US" altLang="en-US"/>
              <a:t>Note that the top level of fitness is the high performance zone.  It is not considered to be the goal for the average exerciser because the amount of exercise needed to attain the high performance zone may not be considered healthy.</a:t>
            </a:r>
          </a:p>
          <a:p>
            <a:r>
              <a:rPr lang="en-US" altLang="en-US"/>
              <a:t>- Relate to the potential for injuries from high level training</a:t>
            </a:r>
          </a:p>
          <a:p>
            <a:r>
              <a:rPr lang="en-US" altLang="en-US"/>
              <a:t>- Relate to the extremely low levels of body fat found in many athletes</a:t>
            </a:r>
          </a:p>
          <a:p>
            <a:endParaRPr lang="en-US" altLang="en-US"/>
          </a:p>
          <a:p>
            <a:endParaRPr lang="en-US" altLang="en-US"/>
          </a:p>
        </p:txBody>
      </p:sp>
      <p:sp>
        <p:nvSpPr>
          <p:cNvPr id="215047" name="Rectangle 7"/>
          <p:cNvSpPr>
            <a:spLocks noChangeArrowheads="1" noTextEdit="1"/>
          </p:cNvSpPr>
          <p:nvPr>
            <p:ph type="sldImg"/>
          </p:nvPr>
        </p:nvSpPr>
        <p:spPr>
          <a:xfrm>
            <a:off x="1150938" y="692150"/>
            <a:ext cx="4556125" cy="3416300"/>
          </a:xfrm>
          <a:ln cap="flat"/>
        </p:spPr>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4"/>
          <p:cNvSpPr>
            <a:spLocks noGrp="1" noChangeArrowheads="1"/>
          </p:cNvSpPr>
          <p:nvPr>
            <p:ph type="hdr" sz="quarter"/>
          </p:nvPr>
        </p:nvSpPr>
        <p:spPr>
          <a:ln/>
        </p:spPr>
        <p:txBody>
          <a:bodyPr/>
          <a:lstStyle/>
          <a:p>
            <a:r>
              <a:rPr lang="en-US" altLang="en-US"/>
              <a:t>Concepts of Fitness &amp; Wellness 7e</a:t>
            </a:r>
          </a:p>
        </p:txBody>
      </p:sp>
      <p:sp>
        <p:nvSpPr>
          <p:cNvPr id="9" name="Rectangle 5"/>
          <p:cNvSpPr>
            <a:spLocks noGrp="1" noChangeArrowheads="1"/>
          </p:cNvSpPr>
          <p:nvPr>
            <p:ph type="dt" idx="1"/>
          </p:nvPr>
        </p:nvSpPr>
        <p:spPr>
          <a:ln/>
        </p:spPr>
        <p:txBody>
          <a:bodyPr/>
          <a:lstStyle/>
          <a:p>
            <a:r>
              <a:rPr lang="en-US" altLang="en-US"/>
              <a:t>McGraw Hill - www.mhhe.com</a:t>
            </a:r>
          </a:p>
        </p:txBody>
      </p:sp>
      <p:sp>
        <p:nvSpPr>
          <p:cNvPr id="10" name="Rectangle 6"/>
          <p:cNvSpPr>
            <a:spLocks noGrp="1" noChangeArrowheads="1"/>
          </p:cNvSpPr>
          <p:nvPr>
            <p:ph type="ftr" sz="quarter" idx="4"/>
          </p:nvPr>
        </p:nvSpPr>
        <p:spPr>
          <a:ln/>
        </p:spPr>
        <p:txBody>
          <a:bodyPr/>
          <a:lstStyle/>
          <a:p>
            <a:r>
              <a:rPr lang="en-US" altLang="en-US"/>
              <a:t>Concept 2</a:t>
            </a:r>
          </a:p>
        </p:txBody>
      </p:sp>
      <p:sp>
        <p:nvSpPr>
          <p:cNvPr id="11" name="Rectangle 7"/>
          <p:cNvSpPr>
            <a:spLocks noGrp="1" noChangeArrowheads="1"/>
          </p:cNvSpPr>
          <p:nvPr>
            <p:ph type="sldNum" sz="quarter" idx="5"/>
          </p:nvPr>
        </p:nvSpPr>
        <p:spPr>
          <a:ln/>
        </p:spPr>
        <p:txBody>
          <a:bodyPr/>
          <a:lstStyle/>
          <a:p>
            <a:fld id="{968E53A8-995A-4FE0-9BAD-87496FC33F7F}" type="slidenum">
              <a:rPr lang="en-US" altLang="en-US"/>
              <a:pPr/>
              <a:t>17</a:t>
            </a:fld>
            <a:endParaRPr lang="en-US" altLang="en-US"/>
          </a:p>
        </p:txBody>
      </p:sp>
      <p:sp>
        <p:nvSpPr>
          <p:cNvPr id="217090" name="Rectangle 2"/>
          <p:cNvSpPr>
            <a:spLocks noChangeArrowheads="1"/>
          </p:cNvSpPr>
          <p:nvPr/>
        </p:nvSpPr>
        <p:spPr bwMode="auto">
          <a:xfrm>
            <a:off x="388620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17091" name="Rectangle 3"/>
          <p:cNvSpPr>
            <a:spLocks noChangeArrowheads="1"/>
          </p:cNvSpPr>
          <p:nvPr/>
        </p:nvSpPr>
        <p:spPr bwMode="auto">
          <a:xfrm>
            <a:off x="3886200" y="868680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9050" tIns="0" rIns="19050" bIns="0" anchor="b"/>
          <a:lstStyle/>
          <a:p>
            <a:pPr algn="r"/>
            <a:r>
              <a:rPr lang="en-US" altLang="en-US" sz="1000" i="1"/>
              <a:t>6</a:t>
            </a:r>
          </a:p>
        </p:txBody>
      </p:sp>
      <p:sp>
        <p:nvSpPr>
          <p:cNvPr id="217092" name="Rectangle 4"/>
          <p:cNvSpPr>
            <a:spLocks noChangeArrowheads="1"/>
          </p:cNvSpPr>
          <p:nvPr/>
        </p:nvSpPr>
        <p:spPr bwMode="auto">
          <a:xfrm>
            <a:off x="0" y="868680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17093" name="Rectangle 5"/>
          <p:cNvSpPr>
            <a:spLocks noChangeArrowheads="1"/>
          </p:cNvSpP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17094" name="Rectangle 6"/>
          <p:cNvSpPr>
            <a:spLocks noGrp="1" noChangeArrowheads="1"/>
          </p:cNvSpPr>
          <p:nvPr>
            <p:ph type="body" idx="1"/>
          </p:nvPr>
        </p:nvSpPr>
        <p:spPr>
          <a:noFill/>
          <a:ln/>
        </p:spPr>
        <p:txBody>
          <a:bodyPr/>
          <a:lstStyle/>
          <a:p>
            <a:r>
              <a:rPr lang="en-US" altLang="en-US"/>
              <a:t>Goals can be of several different types. Behavioral goals just signify that you plan on doing a certain behavior. Outcome goals define more specifically how much you would like to improve. Both can be used for fitness programs.</a:t>
            </a:r>
          </a:p>
          <a:p>
            <a:endParaRPr lang="en-US" altLang="en-US"/>
          </a:p>
          <a:p>
            <a:endParaRPr lang="en-US" altLang="en-US"/>
          </a:p>
        </p:txBody>
      </p:sp>
      <p:sp>
        <p:nvSpPr>
          <p:cNvPr id="217095" name="Rectangle 7"/>
          <p:cNvSpPr>
            <a:spLocks noChangeArrowheads="1" noTextEdit="1"/>
          </p:cNvSpPr>
          <p:nvPr>
            <p:ph type="sldImg"/>
          </p:nvPr>
        </p:nvSpPr>
        <p:spPr>
          <a:xfrm>
            <a:off x="1150938" y="692150"/>
            <a:ext cx="4556125" cy="3416300"/>
          </a:xfrm>
          <a:ln cap="flat"/>
        </p:spPr>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4"/>
          <p:cNvSpPr>
            <a:spLocks noGrp="1" noChangeArrowheads="1"/>
          </p:cNvSpPr>
          <p:nvPr>
            <p:ph type="hdr" sz="quarter"/>
          </p:nvPr>
        </p:nvSpPr>
        <p:spPr>
          <a:ln/>
        </p:spPr>
        <p:txBody>
          <a:bodyPr/>
          <a:lstStyle/>
          <a:p>
            <a:r>
              <a:rPr lang="en-US" altLang="en-US"/>
              <a:t>Concepts of Fitness &amp; Wellness 7e</a:t>
            </a:r>
          </a:p>
        </p:txBody>
      </p:sp>
      <p:sp>
        <p:nvSpPr>
          <p:cNvPr id="9" name="Rectangle 5"/>
          <p:cNvSpPr>
            <a:spLocks noGrp="1" noChangeArrowheads="1"/>
          </p:cNvSpPr>
          <p:nvPr>
            <p:ph type="dt" idx="1"/>
          </p:nvPr>
        </p:nvSpPr>
        <p:spPr>
          <a:ln/>
        </p:spPr>
        <p:txBody>
          <a:bodyPr/>
          <a:lstStyle/>
          <a:p>
            <a:r>
              <a:rPr lang="en-US" altLang="en-US"/>
              <a:t>McGraw Hill - www.mhhe.com</a:t>
            </a:r>
          </a:p>
        </p:txBody>
      </p:sp>
      <p:sp>
        <p:nvSpPr>
          <p:cNvPr id="10" name="Rectangle 6"/>
          <p:cNvSpPr>
            <a:spLocks noGrp="1" noChangeArrowheads="1"/>
          </p:cNvSpPr>
          <p:nvPr>
            <p:ph type="ftr" sz="quarter" idx="4"/>
          </p:nvPr>
        </p:nvSpPr>
        <p:spPr>
          <a:ln/>
        </p:spPr>
        <p:txBody>
          <a:bodyPr/>
          <a:lstStyle/>
          <a:p>
            <a:r>
              <a:rPr lang="en-US" altLang="en-US"/>
              <a:t>Concept 2</a:t>
            </a:r>
          </a:p>
        </p:txBody>
      </p:sp>
      <p:sp>
        <p:nvSpPr>
          <p:cNvPr id="11" name="Rectangle 7"/>
          <p:cNvSpPr>
            <a:spLocks noGrp="1" noChangeArrowheads="1"/>
          </p:cNvSpPr>
          <p:nvPr>
            <p:ph type="sldNum" sz="quarter" idx="5"/>
          </p:nvPr>
        </p:nvSpPr>
        <p:spPr>
          <a:ln/>
        </p:spPr>
        <p:txBody>
          <a:bodyPr/>
          <a:lstStyle/>
          <a:p>
            <a:fld id="{71AF097E-BA82-4BDD-B0C2-F00FB8E87A8F}" type="slidenum">
              <a:rPr lang="en-US" altLang="en-US"/>
              <a:pPr/>
              <a:t>18</a:t>
            </a:fld>
            <a:endParaRPr lang="en-US" altLang="en-US"/>
          </a:p>
        </p:txBody>
      </p:sp>
      <p:sp>
        <p:nvSpPr>
          <p:cNvPr id="219138" name="Rectangle 2"/>
          <p:cNvSpPr>
            <a:spLocks noChangeArrowheads="1"/>
          </p:cNvSpPr>
          <p:nvPr/>
        </p:nvSpPr>
        <p:spPr bwMode="auto">
          <a:xfrm>
            <a:off x="388620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19139" name="Rectangle 3"/>
          <p:cNvSpPr>
            <a:spLocks noChangeArrowheads="1"/>
          </p:cNvSpPr>
          <p:nvPr/>
        </p:nvSpPr>
        <p:spPr bwMode="auto">
          <a:xfrm>
            <a:off x="3886200" y="868680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9050" tIns="0" rIns="19050" bIns="0" anchor="b"/>
          <a:lstStyle/>
          <a:p>
            <a:pPr algn="r"/>
            <a:r>
              <a:rPr lang="en-US" altLang="en-US" sz="1000" i="1"/>
              <a:t>8</a:t>
            </a:r>
          </a:p>
        </p:txBody>
      </p:sp>
      <p:sp>
        <p:nvSpPr>
          <p:cNvPr id="219140" name="Rectangle 4"/>
          <p:cNvSpPr>
            <a:spLocks noChangeArrowheads="1"/>
          </p:cNvSpPr>
          <p:nvPr/>
        </p:nvSpPr>
        <p:spPr bwMode="auto">
          <a:xfrm>
            <a:off x="0" y="868680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19141" name="Rectangle 5"/>
          <p:cNvSpPr>
            <a:spLocks noChangeArrowheads="1"/>
          </p:cNvSpP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19142" name="Rectangle 6"/>
          <p:cNvSpPr>
            <a:spLocks noGrp="1" noChangeArrowheads="1"/>
          </p:cNvSpPr>
          <p:nvPr>
            <p:ph type="body" idx="1"/>
          </p:nvPr>
        </p:nvSpPr>
        <p:spPr>
          <a:noFill/>
          <a:ln/>
        </p:spPr>
        <p:txBody>
          <a:bodyPr/>
          <a:lstStyle/>
          <a:p>
            <a:r>
              <a:rPr lang="en-US" altLang="en-US"/>
              <a:t>Review how to set up programs for different goals. For example, if the goal is to become more fit and physically active, the program components will be the activities you choose. You will want to identify activities that match your abilities and that you enjoy. You will want to select activities that build the type of fitness you want to improve.</a:t>
            </a:r>
          </a:p>
          <a:p>
            <a:r>
              <a:rPr lang="en-US" altLang="en-US"/>
              <a:t>In particular, remind students that the amount and intensity of exercise needed for general health is less than that needed to improve fitness.</a:t>
            </a:r>
          </a:p>
          <a:p>
            <a:r>
              <a:rPr lang="en-US" altLang="en-US"/>
              <a:t>More detailed information on exercise prescriptions for specific goals is available with the hyperlink. </a:t>
            </a:r>
          </a:p>
          <a:p>
            <a:endParaRPr lang="en-US" altLang="en-US"/>
          </a:p>
        </p:txBody>
      </p:sp>
      <p:sp>
        <p:nvSpPr>
          <p:cNvPr id="219143" name="Rectangle 7"/>
          <p:cNvSpPr>
            <a:spLocks noChangeArrowheads="1" noTextEdit="1"/>
          </p:cNvSpPr>
          <p:nvPr>
            <p:ph type="sldImg"/>
          </p:nvPr>
        </p:nvSpPr>
        <p:spPr>
          <a:xfrm>
            <a:off x="1150938" y="692150"/>
            <a:ext cx="4556125" cy="3416300"/>
          </a:xfrm>
          <a:ln cap="flat"/>
        </p:spPr>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4"/>
          <p:cNvSpPr>
            <a:spLocks noGrp="1" noChangeArrowheads="1"/>
          </p:cNvSpPr>
          <p:nvPr>
            <p:ph type="hdr" sz="quarter"/>
          </p:nvPr>
        </p:nvSpPr>
        <p:spPr>
          <a:ln/>
        </p:spPr>
        <p:txBody>
          <a:bodyPr/>
          <a:lstStyle/>
          <a:p>
            <a:r>
              <a:rPr lang="en-US" altLang="en-US"/>
              <a:t>Concepts of Fitness &amp; Wellness 7e</a:t>
            </a:r>
          </a:p>
        </p:txBody>
      </p:sp>
      <p:sp>
        <p:nvSpPr>
          <p:cNvPr id="5" name="Rectangle 5"/>
          <p:cNvSpPr>
            <a:spLocks noGrp="1" noChangeArrowheads="1"/>
          </p:cNvSpPr>
          <p:nvPr>
            <p:ph type="dt" idx="1"/>
          </p:nvPr>
        </p:nvSpPr>
        <p:spPr>
          <a:ln/>
        </p:spPr>
        <p:txBody>
          <a:bodyPr/>
          <a:lstStyle/>
          <a:p>
            <a:r>
              <a:rPr lang="en-US" altLang="en-US"/>
              <a:t>McGraw Hill - www.mhhe.com</a:t>
            </a:r>
          </a:p>
        </p:txBody>
      </p:sp>
      <p:sp>
        <p:nvSpPr>
          <p:cNvPr id="6" name="Rectangle 6"/>
          <p:cNvSpPr>
            <a:spLocks noGrp="1" noChangeArrowheads="1"/>
          </p:cNvSpPr>
          <p:nvPr>
            <p:ph type="ftr" sz="quarter" idx="4"/>
          </p:nvPr>
        </p:nvSpPr>
        <p:spPr>
          <a:ln/>
        </p:spPr>
        <p:txBody>
          <a:bodyPr/>
          <a:lstStyle/>
          <a:p>
            <a:r>
              <a:rPr lang="en-US" altLang="en-US"/>
              <a:t>Concept 2</a:t>
            </a:r>
          </a:p>
        </p:txBody>
      </p:sp>
      <p:sp>
        <p:nvSpPr>
          <p:cNvPr id="7" name="Rectangle 7"/>
          <p:cNvSpPr>
            <a:spLocks noGrp="1" noChangeArrowheads="1"/>
          </p:cNvSpPr>
          <p:nvPr>
            <p:ph type="sldNum" sz="quarter" idx="5"/>
          </p:nvPr>
        </p:nvSpPr>
        <p:spPr>
          <a:ln/>
        </p:spPr>
        <p:txBody>
          <a:bodyPr/>
          <a:lstStyle/>
          <a:p>
            <a:fld id="{3645115D-8223-4E40-8EA3-075DBEB9BB0E}" type="slidenum">
              <a:rPr lang="en-US" altLang="en-US"/>
              <a:pPr/>
              <a:t>19</a:t>
            </a:fld>
            <a:endParaRPr lang="en-US" altLang="en-US"/>
          </a:p>
        </p:txBody>
      </p:sp>
      <p:sp>
        <p:nvSpPr>
          <p:cNvPr id="221186" name="Rectangle 2"/>
          <p:cNvSpPr>
            <a:spLocks noChangeArrowheads="1" noTextEdit="1"/>
          </p:cNvSpPr>
          <p:nvPr>
            <p:ph type="sldImg"/>
          </p:nvPr>
        </p:nvSpPr>
        <p:spPr>
          <a:xfrm>
            <a:off x="1150938" y="692150"/>
            <a:ext cx="4556125" cy="3416300"/>
          </a:xfrm>
          <a:ln/>
        </p:spPr>
      </p:sp>
      <p:sp>
        <p:nvSpPr>
          <p:cNvPr id="221187" name="Rectangle 3"/>
          <p:cNvSpPr>
            <a:spLocks noGrp="1" noChangeArrowheads="1"/>
          </p:cNvSpPr>
          <p:nvPr>
            <p:ph type="body" idx="1"/>
          </p:nvPr>
        </p:nvSpPr>
        <p:spPr/>
        <p:txBody>
          <a:bodyPr/>
          <a:lstStyle/>
          <a:p>
            <a:r>
              <a:rPr lang="en-US" altLang="en-US"/>
              <a:t>Discuss the importance of making plans for a behavior change. </a:t>
            </a:r>
          </a:p>
          <a:p>
            <a:r>
              <a:rPr lang="en-US" altLang="en-US"/>
              <a:t>For example, the daily written plan for stress management could include the time of day when specific program activities are conducted (e.g., 15-minute quiet time at noon, yoga class from 5:30 to 6:30). An activity plan could include a schedule of the</a:t>
            </a:r>
          </a:p>
          <a:p>
            <a:r>
              <a:rPr lang="en-US" altLang="en-US"/>
              <a:t>activities for each day of the week, including starting and finishing time and specific details concerning the activities to be performed. A dietary plan might include specific menus for each meal and between-meal snacks.</a:t>
            </a:r>
          </a:p>
          <a:p>
            <a:r>
              <a:rPr lang="en-US" altLang="en-US"/>
              <a:t>Refer students to the lab in this last concept on initiating a long term plan for the semester.</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4"/>
          <p:cNvSpPr>
            <a:spLocks noGrp="1" noChangeArrowheads="1"/>
          </p:cNvSpPr>
          <p:nvPr>
            <p:ph type="hdr" sz="quarter"/>
          </p:nvPr>
        </p:nvSpPr>
        <p:spPr>
          <a:ln/>
        </p:spPr>
        <p:txBody>
          <a:bodyPr/>
          <a:lstStyle/>
          <a:p>
            <a:r>
              <a:rPr lang="en-US" altLang="en-US"/>
              <a:t>Concepts of Fitness &amp; Wellness 7e</a:t>
            </a:r>
          </a:p>
        </p:txBody>
      </p:sp>
      <p:sp>
        <p:nvSpPr>
          <p:cNvPr id="5" name="Rectangle 5"/>
          <p:cNvSpPr>
            <a:spLocks noGrp="1" noChangeArrowheads="1"/>
          </p:cNvSpPr>
          <p:nvPr>
            <p:ph type="dt" idx="1"/>
          </p:nvPr>
        </p:nvSpPr>
        <p:spPr>
          <a:ln/>
        </p:spPr>
        <p:txBody>
          <a:bodyPr/>
          <a:lstStyle/>
          <a:p>
            <a:r>
              <a:rPr lang="en-US" altLang="en-US"/>
              <a:t>McGraw Hill - www.mhhe.com</a:t>
            </a:r>
          </a:p>
        </p:txBody>
      </p:sp>
      <p:sp>
        <p:nvSpPr>
          <p:cNvPr id="6" name="Rectangle 6"/>
          <p:cNvSpPr>
            <a:spLocks noGrp="1" noChangeArrowheads="1"/>
          </p:cNvSpPr>
          <p:nvPr>
            <p:ph type="ftr" sz="quarter" idx="4"/>
          </p:nvPr>
        </p:nvSpPr>
        <p:spPr>
          <a:ln/>
        </p:spPr>
        <p:txBody>
          <a:bodyPr/>
          <a:lstStyle/>
          <a:p>
            <a:r>
              <a:rPr lang="en-US" altLang="en-US"/>
              <a:t>Concept 2</a:t>
            </a:r>
          </a:p>
        </p:txBody>
      </p:sp>
      <p:sp>
        <p:nvSpPr>
          <p:cNvPr id="7" name="Rectangle 7"/>
          <p:cNvSpPr>
            <a:spLocks noGrp="1" noChangeArrowheads="1"/>
          </p:cNvSpPr>
          <p:nvPr>
            <p:ph type="sldNum" sz="quarter" idx="5"/>
          </p:nvPr>
        </p:nvSpPr>
        <p:spPr>
          <a:ln/>
        </p:spPr>
        <p:txBody>
          <a:bodyPr/>
          <a:lstStyle/>
          <a:p>
            <a:fld id="{76689837-01D4-489A-93F0-B81889A0492D}" type="slidenum">
              <a:rPr lang="en-US" altLang="en-US"/>
              <a:pPr/>
              <a:t>2</a:t>
            </a:fld>
            <a:endParaRPr lang="en-US" altLang="en-US"/>
          </a:p>
        </p:txBody>
      </p:sp>
      <p:sp>
        <p:nvSpPr>
          <p:cNvPr id="232450" name="Rectangle 2"/>
          <p:cNvSpPr>
            <a:spLocks noChangeArrowheads="1" noTextEdit="1"/>
          </p:cNvSpPr>
          <p:nvPr>
            <p:ph type="sldImg"/>
          </p:nvPr>
        </p:nvSpPr>
        <p:spPr>
          <a:xfrm>
            <a:off x="1150938" y="692150"/>
            <a:ext cx="4556125" cy="3416300"/>
          </a:xfrm>
          <a:ln/>
        </p:spPr>
      </p:sp>
      <p:sp>
        <p:nvSpPr>
          <p:cNvPr id="232451" name="Rectangle 3"/>
          <p:cNvSpPr>
            <a:spLocks noGrp="1" noChangeArrowheads="1"/>
          </p:cNvSpPr>
          <p:nvPr>
            <p:ph type="body" idx="1"/>
          </p:nvPr>
        </p:nvSpPr>
        <p:spPr/>
        <p:txBody>
          <a:bodyPr/>
          <a:lstStyle/>
          <a:p>
            <a:r>
              <a:rPr lang="en-US" altLang="en-US"/>
              <a:t>Many adults want to make healthy lifestyles but find it difficult to make the changes. To understand these factors it is important to understand the definition of a “lifestyle”.</a:t>
            </a:r>
          </a:p>
          <a:p>
            <a:endParaRPr lang="en-US" altLang="en-US"/>
          </a:p>
          <a:p>
            <a:r>
              <a:rPr lang="en-US" altLang="en-US"/>
              <a:t>In this course, “lifestyles” are the </a:t>
            </a:r>
            <a:r>
              <a:rPr lang="en-US" altLang="en-US">
                <a:solidFill>
                  <a:srgbClr val="FAFD00"/>
                </a:solidFill>
              </a:rPr>
              <a:t>behaviors</a:t>
            </a:r>
            <a:r>
              <a:rPr lang="en-US" altLang="en-US"/>
              <a:t> that we </a:t>
            </a:r>
            <a:r>
              <a:rPr lang="en-US" altLang="en-US">
                <a:solidFill>
                  <a:srgbClr val="FAFD00"/>
                </a:solidFill>
              </a:rPr>
              <a:t>adopt</a:t>
            </a:r>
            <a:r>
              <a:rPr lang="en-US" altLang="en-US">
                <a:solidFill>
                  <a:srgbClr val="00FF00"/>
                </a:solidFill>
              </a:rPr>
              <a:t> </a:t>
            </a:r>
            <a:r>
              <a:rPr lang="en-US" altLang="en-US"/>
              <a:t>based on the </a:t>
            </a:r>
            <a:r>
              <a:rPr lang="en-US" altLang="en-US">
                <a:solidFill>
                  <a:srgbClr val="FAFD00"/>
                </a:solidFill>
              </a:rPr>
              <a:t>context</a:t>
            </a:r>
            <a:r>
              <a:rPr lang="en-US" altLang="en-US"/>
              <a:t> of our life </a:t>
            </a:r>
            <a:r>
              <a:rPr lang="en-US" altLang="en-US">
                <a:solidFill>
                  <a:srgbClr val="FAFD00"/>
                </a:solidFill>
              </a:rPr>
              <a:t>circumstances</a:t>
            </a: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4"/>
          <p:cNvSpPr>
            <a:spLocks noGrp="1" noChangeArrowheads="1"/>
          </p:cNvSpPr>
          <p:nvPr>
            <p:ph type="hdr" sz="quarter"/>
          </p:nvPr>
        </p:nvSpPr>
        <p:spPr>
          <a:ln/>
        </p:spPr>
        <p:txBody>
          <a:bodyPr/>
          <a:lstStyle/>
          <a:p>
            <a:r>
              <a:rPr lang="en-US" altLang="en-US"/>
              <a:t>Concepts of Fitness &amp; Wellness 7e</a:t>
            </a:r>
          </a:p>
        </p:txBody>
      </p:sp>
      <p:sp>
        <p:nvSpPr>
          <p:cNvPr id="5" name="Rectangle 5"/>
          <p:cNvSpPr>
            <a:spLocks noGrp="1" noChangeArrowheads="1"/>
          </p:cNvSpPr>
          <p:nvPr>
            <p:ph type="dt" idx="1"/>
          </p:nvPr>
        </p:nvSpPr>
        <p:spPr>
          <a:ln/>
        </p:spPr>
        <p:txBody>
          <a:bodyPr/>
          <a:lstStyle/>
          <a:p>
            <a:r>
              <a:rPr lang="en-US" altLang="en-US"/>
              <a:t>McGraw Hill - www.mhhe.com</a:t>
            </a:r>
          </a:p>
        </p:txBody>
      </p:sp>
      <p:sp>
        <p:nvSpPr>
          <p:cNvPr id="6" name="Rectangle 6"/>
          <p:cNvSpPr>
            <a:spLocks noGrp="1" noChangeArrowheads="1"/>
          </p:cNvSpPr>
          <p:nvPr>
            <p:ph type="ftr" sz="quarter" idx="4"/>
          </p:nvPr>
        </p:nvSpPr>
        <p:spPr>
          <a:ln/>
        </p:spPr>
        <p:txBody>
          <a:bodyPr/>
          <a:lstStyle/>
          <a:p>
            <a:r>
              <a:rPr lang="en-US" altLang="en-US"/>
              <a:t>Concept 2</a:t>
            </a:r>
          </a:p>
        </p:txBody>
      </p:sp>
      <p:sp>
        <p:nvSpPr>
          <p:cNvPr id="7" name="Rectangle 7"/>
          <p:cNvSpPr>
            <a:spLocks noGrp="1" noChangeArrowheads="1"/>
          </p:cNvSpPr>
          <p:nvPr>
            <p:ph type="sldNum" sz="quarter" idx="5"/>
          </p:nvPr>
        </p:nvSpPr>
        <p:spPr>
          <a:ln/>
        </p:spPr>
        <p:txBody>
          <a:bodyPr/>
          <a:lstStyle/>
          <a:p>
            <a:fld id="{41A09311-52D4-43E5-86C4-C0E0887ADC68}" type="slidenum">
              <a:rPr lang="en-US" altLang="en-US"/>
              <a:pPr/>
              <a:t>20</a:t>
            </a:fld>
            <a:endParaRPr lang="en-US" altLang="en-US"/>
          </a:p>
        </p:txBody>
      </p:sp>
      <p:sp>
        <p:nvSpPr>
          <p:cNvPr id="223234" name="Rectangle 2"/>
          <p:cNvSpPr>
            <a:spLocks noChangeArrowheads="1" noTextEdit="1"/>
          </p:cNvSpPr>
          <p:nvPr>
            <p:ph type="sldImg"/>
          </p:nvPr>
        </p:nvSpPr>
        <p:spPr>
          <a:xfrm>
            <a:off x="1150938" y="692150"/>
            <a:ext cx="4556125" cy="3416300"/>
          </a:xfrm>
          <a:ln/>
        </p:spPr>
      </p:sp>
      <p:sp>
        <p:nvSpPr>
          <p:cNvPr id="223235" name="Rectangle 3"/>
          <p:cNvSpPr>
            <a:spLocks noGrp="1" noChangeArrowheads="1"/>
          </p:cNvSpPr>
          <p:nvPr>
            <p:ph type="body" idx="1"/>
          </p:nvPr>
        </p:nvSpPr>
        <p:spPr/>
        <p:txBody>
          <a:bodyPr/>
          <a:lstStyle/>
          <a:p>
            <a:r>
              <a:rPr lang="en-US" altLang="en-US"/>
              <a:t>Review importance of logging and tracking of health behaviors.</a:t>
            </a: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4"/>
          <p:cNvSpPr>
            <a:spLocks noGrp="1" noChangeArrowheads="1"/>
          </p:cNvSpPr>
          <p:nvPr>
            <p:ph type="hdr" sz="quarter"/>
          </p:nvPr>
        </p:nvSpPr>
        <p:spPr>
          <a:ln/>
        </p:spPr>
        <p:txBody>
          <a:bodyPr/>
          <a:lstStyle/>
          <a:p>
            <a:r>
              <a:rPr lang="en-US" altLang="en-US"/>
              <a:t>Concepts of Fitness &amp; Wellness 7e</a:t>
            </a:r>
          </a:p>
        </p:txBody>
      </p:sp>
      <p:sp>
        <p:nvSpPr>
          <p:cNvPr id="9" name="Rectangle 5"/>
          <p:cNvSpPr>
            <a:spLocks noGrp="1" noChangeArrowheads="1"/>
          </p:cNvSpPr>
          <p:nvPr>
            <p:ph type="dt" idx="1"/>
          </p:nvPr>
        </p:nvSpPr>
        <p:spPr>
          <a:ln/>
        </p:spPr>
        <p:txBody>
          <a:bodyPr/>
          <a:lstStyle/>
          <a:p>
            <a:r>
              <a:rPr lang="en-US" altLang="en-US"/>
              <a:t>McGraw Hill - www.mhhe.com</a:t>
            </a:r>
          </a:p>
        </p:txBody>
      </p:sp>
      <p:sp>
        <p:nvSpPr>
          <p:cNvPr id="10" name="Rectangle 6"/>
          <p:cNvSpPr>
            <a:spLocks noGrp="1" noChangeArrowheads="1"/>
          </p:cNvSpPr>
          <p:nvPr>
            <p:ph type="ftr" sz="quarter" idx="4"/>
          </p:nvPr>
        </p:nvSpPr>
        <p:spPr>
          <a:ln/>
        </p:spPr>
        <p:txBody>
          <a:bodyPr/>
          <a:lstStyle/>
          <a:p>
            <a:r>
              <a:rPr lang="en-US" altLang="en-US"/>
              <a:t>Concept 2</a:t>
            </a:r>
          </a:p>
        </p:txBody>
      </p:sp>
      <p:sp>
        <p:nvSpPr>
          <p:cNvPr id="11" name="Rectangle 7"/>
          <p:cNvSpPr>
            <a:spLocks noGrp="1" noChangeArrowheads="1"/>
          </p:cNvSpPr>
          <p:nvPr>
            <p:ph type="sldNum" sz="quarter" idx="5"/>
          </p:nvPr>
        </p:nvSpPr>
        <p:spPr>
          <a:ln/>
        </p:spPr>
        <p:txBody>
          <a:bodyPr/>
          <a:lstStyle/>
          <a:p>
            <a:fld id="{895C0500-4BF5-46EF-ABE8-B85CC0376C91}" type="slidenum">
              <a:rPr lang="en-US" altLang="en-US"/>
              <a:pPr/>
              <a:t>21</a:t>
            </a:fld>
            <a:endParaRPr lang="en-US" altLang="en-US"/>
          </a:p>
        </p:txBody>
      </p:sp>
      <p:sp>
        <p:nvSpPr>
          <p:cNvPr id="225282" name="Rectangle 2"/>
          <p:cNvSpPr>
            <a:spLocks noChangeArrowheads="1"/>
          </p:cNvSpPr>
          <p:nvPr/>
        </p:nvSpPr>
        <p:spPr bwMode="auto">
          <a:xfrm>
            <a:off x="388620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25283" name="Rectangle 3"/>
          <p:cNvSpPr>
            <a:spLocks noChangeArrowheads="1"/>
          </p:cNvSpPr>
          <p:nvPr/>
        </p:nvSpPr>
        <p:spPr bwMode="auto">
          <a:xfrm>
            <a:off x="3886200" y="868680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9050" tIns="0" rIns="19050" bIns="0" anchor="b"/>
          <a:lstStyle/>
          <a:p>
            <a:pPr algn="r"/>
            <a:r>
              <a:rPr lang="en-US" altLang="en-US" sz="1000" i="1"/>
              <a:t>15</a:t>
            </a:r>
          </a:p>
        </p:txBody>
      </p:sp>
      <p:sp>
        <p:nvSpPr>
          <p:cNvPr id="225284" name="Rectangle 4"/>
          <p:cNvSpPr>
            <a:spLocks noChangeArrowheads="1"/>
          </p:cNvSpPr>
          <p:nvPr/>
        </p:nvSpPr>
        <p:spPr bwMode="auto">
          <a:xfrm>
            <a:off x="0" y="868680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25285" name="Rectangle 5"/>
          <p:cNvSpPr>
            <a:spLocks noChangeArrowheads="1"/>
          </p:cNvSpP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25286" name="Rectangle 6"/>
          <p:cNvSpPr>
            <a:spLocks noGrp="1" noChangeArrowheads="1"/>
          </p:cNvSpPr>
          <p:nvPr>
            <p:ph type="body" idx="1"/>
          </p:nvPr>
        </p:nvSpPr>
        <p:spPr>
          <a:noFill/>
          <a:ln/>
        </p:spPr>
        <p:txBody>
          <a:bodyPr/>
          <a:lstStyle/>
          <a:p>
            <a:r>
              <a:rPr lang="en-US" altLang="en-US"/>
              <a:t>These are some additional program planning suggestions (review and elaborate).</a:t>
            </a:r>
          </a:p>
          <a:p>
            <a:endParaRPr lang="en-US" altLang="en-US"/>
          </a:p>
          <a:p>
            <a:endParaRPr lang="en-US" altLang="en-US"/>
          </a:p>
        </p:txBody>
      </p:sp>
      <p:sp>
        <p:nvSpPr>
          <p:cNvPr id="225287" name="Rectangle 7"/>
          <p:cNvSpPr>
            <a:spLocks noChangeArrowheads="1" noTextEdit="1"/>
          </p:cNvSpPr>
          <p:nvPr>
            <p:ph type="sldImg"/>
          </p:nvPr>
        </p:nvSpPr>
        <p:spPr>
          <a:xfrm>
            <a:off x="1150938" y="692150"/>
            <a:ext cx="4556125" cy="3416300"/>
          </a:xfrm>
          <a:ln cap="flat"/>
        </p:spPr>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4"/>
          <p:cNvSpPr>
            <a:spLocks noGrp="1" noChangeArrowheads="1"/>
          </p:cNvSpPr>
          <p:nvPr>
            <p:ph type="hdr" sz="quarter"/>
          </p:nvPr>
        </p:nvSpPr>
        <p:spPr>
          <a:ln/>
        </p:spPr>
        <p:txBody>
          <a:bodyPr/>
          <a:lstStyle/>
          <a:p>
            <a:r>
              <a:rPr lang="en-US" altLang="en-US"/>
              <a:t>Concepts of Fitness &amp; Wellness 7e</a:t>
            </a:r>
          </a:p>
        </p:txBody>
      </p:sp>
      <p:sp>
        <p:nvSpPr>
          <p:cNvPr id="9" name="Rectangle 5"/>
          <p:cNvSpPr>
            <a:spLocks noGrp="1" noChangeArrowheads="1"/>
          </p:cNvSpPr>
          <p:nvPr>
            <p:ph type="dt" idx="1"/>
          </p:nvPr>
        </p:nvSpPr>
        <p:spPr>
          <a:ln/>
        </p:spPr>
        <p:txBody>
          <a:bodyPr/>
          <a:lstStyle/>
          <a:p>
            <a:r>
              <a:rPr lang="en-US" altLang="en-US"/>
              <a:t>McGraw Hill - www.mhhe.com</a:t>
            </a:r>
          </a:p>
        </p:txBody>
      </p:sp>
      <p:sp>
        <p:nvSpPr>
          <p:cNvPr id="10" name="Rectangle 6"/>
          <p:cNvSpPr>
            <a:spLocks noGrp="1" noChangeArrowheads="1"/>
          </p:cNvSpPr>
          <p:nvPr>
            <p:ph type="ftr" sz="quarter" idx="4"/>
          </p:nvPr>
        </p:nvSpPr>
        <p:spPr>
          <a:ln/>
        </p:spPr>
        <p:txBody>
          <a:bodyPr/>
          <a:lstStyle/>
          <a:p>
            <a:r>
              <a:rPr lang="en-US" altLang="en-US"/>
              <a:t>Concept 2</a:t>
            </a:r>
          </a:p>
        </p:txBody>
      </p:sp>
      <p:sp>
        <p:nvSpPr>
          <p:cNvPr id="11" name="Rectangle 7"/>
          <p:cNvSpPr>
            <a:spLocks noGrp="1" noChangeArrowheads="1"/>
          </p:cNvSpPr>
          <p:nvPr>
            <p:ph type="sldNum" sz="quarter" idx="5"/>
          </p:nvPr>
        </p:nvSpPr>
        <p:spPr>
          <a:ln/>
        </p:spPr>
        <p:txBody>
          <a:bodyPr/>
          <a:lstStyle/>
          <a:p>
            <a:fld id="{61AED1ED-F767-4A29-8248-FE771478F332}" type="slidenum">
              <a:rPr lang="en-US" altLang="en-US"/>
              <a:pPr/>
              <a:t>22</a:t>
            </a:fld>
            <a:endParaRPr lang="en-US" altLang="en-US"/>
          </a:p>
        </p:txBody>
      </p:sp>
      <p:sp>
        <p:nvSpPr>
          <p:cNvPr id="227330" name="Rectangle 2"/>
          <p:cNvSpPr>
            <a:spLocks noChangeArrowheads="1"/>
          </p:cNvSpPr>
          <p:nvPr/>
        </p:nvSpPr>
        <p:spPr bwMode="auto">
          <a:xfrm>
            <a:off x="388620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27331" name="Rectangle 3"/>
          <p:cNvSpPr>
            <a:spLocks noChangeArrowheads="1"/>
          </p:cNvSpPr>
          <p:nvPr/>
        </p:nvSpPr>
        <p:spPr bwMode="auto">
          <a:xfrm>
            <a:off x="3886200" y="868680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9050" tIns="0" rIns="19050" bIns="0" anchor="b"/>
          <a:lstStyle/>
          <a:p>
            <a:pPr algn="r"/>
            <a:r>
              <a:rPr lang="en-US" altLang="en-US" sz="1000" i="1"/>
              <a:t>13</a:t>
            </a:r>
          </a:p>
        </p:txBody>
      </p:sp>
      <p:sp>
        <p:nvSpPr>
          <p:cNvPr id="227332" name="Rectangle 4"/>
          <p:cNvSpPr>
            <a:spLocks noChangeArrowheads="1"/>
          </p:cNvSpPr>
          <p:nvPr/>
        </p:nvSpPr>
        <p:spPr bwMode="auto">
          <a:xfrm>
            <a:off x="0" y="868680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27333" name="Rectangle 5"/>
          <p:cNvSpPr>
            <a:spLocks noChangeArrowheads="1"/>
          </p:cNvSpP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27334" name="Rectangle 6"/>
          <p:cNvSpPr>
            <a:spLocks noGrp="1" noChangeArrowheads="1"/>
          </p:cNvSpPr>
          <p:nvPr>
            <p:ph type="body" idx="1"/>
          </p:nvPr>
        </p:nvSpPr>
        <p:spPr>
          <a:noFill/>
          <a:ln/>
        </p:spPr>
        <p:txBody>
          <a:bodyPr/>
          <a:lstStyle/>
          <a:p>
            <a:r>
              <a:rPr lang="en-US" altLang="en-US"/>
              <a:t>Preplanned exercise programs are quite popular. You can find them in magazines, books, videos etc. Many may be poorly designed and may not meet your individual needs. Just because it works for one person does not mean it will work for you.</a:t>
            </a:r>
          </a:p>
          <a:p>
            <a:endParaRPr lang="en-US" altLang="en-US"/>
          </a:p>
        </p:txBody>
      </p:sp>
      <p:sp>
        <p:nvSpPr>
          <p:cNvPr id="227335" name="Rectangle 7"/>
          <p:cNvSpPr>
            <a:spLocks noChangeArrowheads="1" noTextEdit="1"/>
          </p:cNvSpPr>
          <p:nvPr>
            <p:ph type="sldImg"/>
          </p:nvPr>
        </p:nvSpPr>
        <p:spPr>
          <a:xfrm>
            <a:off x="1150938" y="692150"/>
            <a:ext cx="4556125" cy="3416300"/>
          </a:xfrm>
          <a:ln cap="flat"/>
        </p:spPr>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4"/>
          <p:cNvSpPr>
            <a:spLocks noGrp="1" noChangeArrowheads="1"/>
          </p:cNvSpPr>
          <p:nvPr>
            <p:ph type="hdr" sz="quarter"/>
          </p:nvPr>
        </p:nvSpPr>
        <p:spPr>
          <a:ln/>
        </p:spPr>
        <p:txBody>
          <a:bodyPr/>
          <a:lstStyle/>
          <a:p>
            <a:r>
              <a:rPr lang="en-US" altLang="en-US"/>
              <a:t>Concepts of Fitness &amp; Wellness 7e</a:t>
            </a:r>
          </a:p>
        </p:txBody>
      </p:sp>
      <p:sp>
        <p:nvSpPr>
          <p:cNvPr id="9" name="Rectangle 5"/>
          <p:cNvSpPr>
            <a:spLocks noGrp="1" noChangeArrowheads="1"/>
          </p:cNvSpPr>
          <p:nvPr>
            <p:ph type="dt" idx="1"/>
          </p:nvPr>
        </p:nvSpPr>
        <p:spPr>
          <a:ln/>
        </p:spPr>
        <p:txBody>
          <a:bodyPr/>
          <a:lstStyle/>
          <a:p>
            <a:r>
              <a:rPr lang="en-US" altLang="en-US"/>
              <a:t>McGraw Hill - www.mhhe.com</a:t>
            </a:r>
          </a:p>
        </p:txBody>
      </p:sp>
      <p:sp>
        <p:nvSpPr>
          <p:cNvPr id="10" name="Rectangle 6"/>
          <p:cNvSpPr>
            <a:spLocks noGrp="1" noChangeArrowheads="1"/>
          </p:cNvSpPr>
          <p:nvPr>
            <p:ph type="ftr" sz="quarter" idx="4"/>
          </p:nvPr>
        </p:nvSpPr>
        <p:spPr>
          <a:ln/>
        </p:spPr>
        <p:txBody>
          <a:bodyPr/>
          <a:lstStyle/>
          <a:p>
            <a:r>
              <a:rPr lang="en-US" altLang="en-US"/>
              <a:t>Concept 2</a:t>
            </a:r>
          </a:p>
        </p:txBody>
      </p:sp>
      <p:sp>
        <p:nvSpPr>
          <p:cNvPr id="11" name="Rectangle 7"/>
          <p:cNvSpPr>
            <a:spLocks noGrp="1" noChangeArrowheads="1"/>
          </p:cNvSpPr>
          <p:nvPr>
            <p:ph type="sldNum" sz="quarter" idx="5"/>
          </p:nvPr>
        </p:nvSpPr>
        <p:spPr>
          <a:ln/>
        </p:spPr>
        <p:txBody>
          <a:bodyPr/>
          <a:lstStyle/>
          <a:p>
            <a:fld id="{6BC928AF-1E1E-49B4-8DC1-9C4FF8FE6BD8}" type="slidenum">
              <a:rPr lang="en-US" altLang="en-US"/>
              <a:pPr/>
              <a:t>23</a:t>
            </a:fld>
            <a:endParaRPr lang="en-US" altLang="en-US"/>
          </a:p>
        </p:txBody>
      </p:sp>
      <p:sp>
        <p:nvSpPr>
          <p:cNvPr id="111618" name="Rectangle 2"/>
          <p:cNvSpPr>
            <a:spLocks noChangeArrowheads="1"/>
          </p:cNvSpPr>
          <p:nvPr/>
        </p:nvSpPr>
        <p:spPr bwMode="auto">
          <a:xfrm>
            <a:off x="388620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11619" name="Rectangle 3"/>
          <p:cNvSpPr>
            <a:spLocks noChangeArrowheads="1"/>
          </p:cNvSpPr>
          <p:nvPr/>
        </p:nvSpPr>
        <p:spPr bwMode="auto">
          <a:xfrm>
            <a:off x="3886200" y="868680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9050" tIns="0" rIns="19050" bIns="0" anchor="b"/>
          <a:lstStyle/>
          <a:p>
            <a:pPr algn="r"/>
            <a:r>
              <a:rPr lang="en-US" altLang="en-US" sz="1000" i="1"/>
              <a:t>14</a:t>
            </a:r>
          </a:p>
        </p:txBody>
      </p:sp>
      <p:sp>
        <p:nvSpPr>
          <p:cNvPr id="111620" name="Rectangle 4"/>
          <p:cNvSpPr>
            <a:spLocks noChangeArrowheads="1"/>
          </p:cNvSpPr>
          <p:nvPr/>
        </p:nvSpPr>
        <p:spPr bwMode="auto">
          <a:xfrm>
            <a:off x="0" y="868680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11621" name="Rectangle 5"/>
          <p:cNvSpPr>
            <a:spLocks noChangeArrowheads="1"/>
          </p:cNvSpP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11622" name="Rectangle 6"/>
          <p:cNvSpPr>
            <a:spLocks noGrp="1" noChangeArrowheads="1"/>
          </p:cNvSpPr>
          <p:nvPr>
            <p:ph type="body" idx="1"/>
          </p:nvPr>
        </p:nvSpPr>
        <p:spPr>
          <a:noFill/>
          <a:ln/>
        </p:spPr>
        <p:txBody>
          <a:bodyPr/>
          <a:lstStyle/>
          <a:p>
            <a:r>
              <a:rPr lang="en-US" altLang="en-US"/>
              <a:t>Refer to Table 6, p. 34</a:t>
            </a:r>
          </a:p>
          <a:p>
            <a:r>
              <a:rPr lang="en-US" altLang="en-US"/>
              <a:t>Many theories of behavior have been created. The health beliefs model and the theory of planned behavior are two of the more common models. Discuss these models or discuss why it is often hard to change behaviors.</a:t>
            </a:r>
          </a:p>
          <a:p>
            <a:r>
              <a:rPr lang="en-US" altLang="en-US"/>
              <a:t>Additional information on these models is available on the Web review pages on the Internet.</a:t>
            </a:r>
          </a:p>
        </p:txBody>
      </p:sp>
      <p:sp>
        <p:nvSpPr>
          <p:cNvPr id="111623" name="Rectangle 7"/>
          <p:cNvSpPr>
            <a:spLocks noChangeArrowheads="1" noTextEdit="1"/>
          </p:cNvSpPr>
          <p:nvPr>
            <p:ph type="sldImg"/>
          </p:nvPr>
        </p:nvSpPr>
        <p:spPr>
          <a:xfrm>
            <a:off x="1150938" y="692150"/>
            <a:ext cx="4556125" cy="3416300"/>
          </a:xfrm>
          <a:ln cap="flat"/>
        </p:spPr>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Rectangle 4"/>
          <p:cNvSpPr>
            <a:spLocks noGrp="1" noChangeArrowheads="1"/>
          </p:cNvSpPr>
          <p:nvPr>
            <p:ph type="hdr" sz="quarter"/>
          </p:nvPr>
        </p:nvSpPr>
        <p:spPr>
          <a:ln/>
        </p:spPr>
        <p:txBody>
          <a:bodyPr/>
          <a:lstStyle/>
          <a:p>
            <a:r>
              <a:rPr lang="en-US" altLang="en-US"/>
              <a:t>Concepts of Fitness &amp; Wellness 7e</a:t>
            </a:r>
          </a:p>
        </p:txBody>
      </p:sp>
      <p:sp>
        <p:nvSpPr>
          <p:cNvPr id="13" name="Rectangle 5"/>
          <p:cNvSpPr>
            <a:spLocks noGrp="1" noChangeArrowheads="1"/>
          </p:cNvSpPr>
          <p:nvPr>
            <p:ph type="dt" idx="1"/>
          </p:nvPr>
        </p:nvSpPr>
        <p:spPr>
          <a:ln/>
        </p:spPr>
        <p:txBody>
          <a:bodyPr/>
          <a:lstStyle/>
          <a:p>
            <a:r>
              <a:rPr lang="en-US" altLang="en-US"/>
              <a:t>McGraw Hill - www.mhhe.com</a:t>
            </a:r>
          </a:p>
        </p:txBody>
      </p:sp>
      <p:sp>
        <p:nvSpPr>
          <p:cNvPr id="14" name="Rectangle 6"/>
          <p:cNvSpPr>
            <a:spLocks noGrp="1" noChangeArrowheads="1"/>
          </p:cNvSpPr>
          <p:nvPr>
            <p:ph type="ftr" sz="quarter" idx="4"/>
          </p:nvPr>
        </p:nvSpPr>
        <p:spPr>
          <a:ln/>
        </p:spPr>
        <p:txBody>
          <a:bodyPr/>
          <a:lstStyle/>
          <a:p>
            <a:r>
              <a:rPr lang="en-US" altLang="en-US"/>
              <a:t>Concept 2</a:t>
            </a:r>
          </a:p>
        </p:txBody>
      </p:sp>
      <p:sp>
        <p:nvSpPr>
          <p:cNvPr id="15" name="Rectangle 7"/>
          <p:cNvSpPr>
            <a:spLocks noGrp="1" noChangeArrowheads="1"/>
          </p:cNvSpPr>
          <p:nvPr>
            <p:ph type="sldNum" sz="quarter" idx="5"/>
          </p:nvPr>
        </p:nvSpPr>
        <p:spPr>
          <a:ln/>
        </p:spPr>
        <p:txBody>
          <a:bodyPr/>
          <a:lstStyle/>
          <a:p>
            <a:fld id="{C1E087E0-E355-4130-989C-EB319C5EA6A2}" type="slidenum">
              <a:rPr lang="en-US" altLang="en-US"/>
              <a:pPr/>
              <a:t>24</a:t>
            </a:fld>
            <a:endParaRPr lang="en-US" altLang="en-US"/>
          </a:p>
        </p:txBody>
      </p:sp>
      <p:sp>
        <p:nvSpPr>
          <p:cNvPr id="229378" name="Rectangle 2"/>
          <p:cNvSpPr>
            <a:spLocks noChangeArrowheads="1"/>
          </p:cNvSpPr>
          <p:nvPr/>
        </p:nvSpPr>
        <p:spPr bwMode="auto">
          <a:xfrm>
            <a:off x="388620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29379" name="Rectangle 3"/>
          <p:cNvSpPr>
            <a:spLocks noChangeArrowheads="1"/>
          </p:cNvSpPr>
          <p:nvPr/>
        </p:nvSpPr>
        <p:spPr bwMode="auto">
          <a:xfrm>
            <a:off x="3886200" y="868680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9050" tIns="0" rIns="19050" bIns="0" anchor="b"/>
          <a:lstStyle/>
          <a:p>
            <a:pPr algn="r"/>
            <a:r>
              <a:rPr lang="en-US" altLang="en-US" sz="1000" i="1"/>
              <a:t>14</a:t>
            </a:r>
          </a:p>
        </p:txBody>
      </p:sp>
      <p:sp>
        <p:nvSpPr>
          <p:cNvPr id="229380" name="Rectangle 4"/>
          <p:cNvSpPr>
            <a:spLocks noChangeArrowheads="1"/>
          </p:cNvSpPr>
          <p:nvPr/>
        </p:nvSpPr>
        <p:spPr bwMode="auto">
          <a:xfrm>
            <a:off x="0" y="868680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29381" name="Rectangle 5"/>
          <p:cNvSpPr>
            <a:spLocks noChangeArrowheads="1"/>
          </p:cNvSpP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29382" name="Rectangle 6"/>
          <p:cNvSpPr>
            <a:spLocks noChangeArrowheads="1"/>
          </p:cNvSpPr>
          <p:nvPr/>
        </p:nvSpPr>
        <p:spPr bwMode="auto">
          <a:xfrm>
            <a:off x="388620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29383" name="Rectangle 7"/>
          <p:cNvSpPr>
            <a:spLocks noChangeArrowheads="1"/>
          </p:cNvSpPr>
          <p:nvPr/>
        </p:nvSpPr>
        <p:spPr bwMode="auto">
          <a:xfrm>
            <a:off x="3886200" y="868680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9050" tIns="0" rIns="19050" bIns="0" anchor="b"/>
          <a:lstStyle/>
          <a:p>
            <a:pPr algn="r"/>
            <a:r>
              <a:rPr lang="en-US" altLang="en-US" sz="1000" i="1"/>
              <a:t>14</a:t>
            </a:r>
          </a:p>
        </p:txBody>
      </p:sp>
      <p:sp>
        <p:nvSpPr>
          <p:cNvPr id="229384" name="Rectangle 8"/>
          <p:cNvSpPr>
            <a:spLocks noChangeArrowheads="1"/>
          </p:cNvSpPr>
          <p:nvPr/>
        </p:nvSpPr>
        <p:spPr bwMode="auto">
          <a:xfrm>
            <a:off x="0" y="868680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29385" name="Rectangle 9"/>
          <p:cNvSpPr>
            <a:spLocks noChangeArrowheads="1"/>
          </p:cNvSpP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29386" name="Rectangle 10"/>
          <p:cNvSpPr>
            <a:spLocks noGrp="1" noChangeArrowheads="1"/>
          </p:cNvSpPr>
          <p:nvPr>
            <p:ph type="body" idx="1"/>
          </p:nvPr>
        </p:nvSpPr>
        <p:spPr>
          <a:noFill/>
          <a:ln/>
        </p:spPr>
        <p:txBody>
          <a:bodyPr/>
          <a:lstStyle/>
          <a:p>
            <a:r>
              <a:rPr lang="en-US" altLang="en-US"/>
              <a:t>Discuss some guidelines for promoting exercise adherence.</a:t>
            </a:r>
          </a:p>
          <a:p>
            <a:r>
              <a:rPr lang="en-US" altLang="en-US"/>
              <a:t>- Avoid emphasis on winning: There will always be someone stronger, faster etc.</a:t>
            </a:r>
          </a:p>
          <a:p>
            <a:r>
              <a:rPr lang="en-US" altLang="en-US"/>
              <a:t>- Avoid comparisons with others:: Exercise for your self</a:t>
            </a:r>
          </a:p>
          <a:p>
            <a:r>
              <a:rPr lang="en-US" altLang="en-US"/>
              <a:t>- Don’t expect immediate results: Be patient</a:t>
            </a:r>
          </a:p>
          <a:p>
            <a:endParaRPr lang="en-US" altLang="en-US"/>
          </a:p>
          <a:p>
            <a:endParaRPr lang="en-US" altLang="en-US"/>
          </a:p>
          <a:p>
            <a:endParaRPr lang="en-US" altLang="en-US"/>
          </a:p>
          <a:p>
            <a:endParaRPr lang="en-US" altLang="en-US"/>
          </a:p>
          <a:p>
            <a:endParaRPr lang="en-US" altLang="en-US"/>
          </a:p>
        </p:txBody>
      </p:sp>
      <p:sp>
        <p:nvSpPr>
          <p:cNvPr id="229387" name="Rectangle 11"/>
          <p:cNvSpPr>
            <a:spLocks noChangeArrowheads="1" noTextEdit="1"/>
          </p:cNvSpPr>
          <p:nvPr>
            <p:ph type="sldImg"/>
          </p:nvPr>
        </p:nvSpPr>
        <p:spPr>
          <a:xfrm>
            <a:off x="1150938" y="692150"/>
            <a:ext cx="4556125" cy="3416300"/>
          </a:xfrm>
          <a:ln cap="flat"/>
        </p:spPr>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4"/>
          <p:cNvSpPr>
            <a:spLocks noGrp="1" noChangeArrowheads="1"/>
          </p:cNvSpPr>
          <p:nvPr>
            <p:ph type="hdr" sz="quarter"/>
          </p:nvPr>
        </p:nvSpPr>
        <p:spPr>
          <a:ln/>
        </p:spPr>
        <p:txBody>
          <a:bodyPr/>
          <a:lstStyle/>
          <a:p>
            <a:r>
              <a:rPr lang="en-US" altLang="en-US"/>
              <a:t>Concepts of Fitness &amp; Wellness 7e</a:t>
            </a:r>
          </a:p>
        </p:txBody>
      </p:sp>
      <p:sp>
        <p:nvSpPr>
          <p:cNvPr id="9" name="Rectangle 5"/>
          <p:cNvSpPr>
            <a:spLocks noGrp="1" noChangeArrowheads="1"/>
          </p:cNvSpPr>
          <p:nvPr>
            <p:ph type="dt" idx="1"/>
          </p:nvPr>
        </p:nvSpPr>
        <p:spPr>
          <a:ln/>
        </p:spPr>
        <p:txBody>
          <a:bodyPr/>
          <a:lstStyle/>
          <a:p>
            <a:r>
              <a:rPr lang="en-US" altLang="en-US"/>
              <a:t>McGraw Hill - www.mhhe.com</a:t>
            </a:r>
          </a:p>
        </p:txBody>
      </p:sp>
      <p:sp>
        <p:nvSpPr>
          <p:cNvPr id="10" name="Rectangle 6"/>
          <p:cNvSpPr>
            <a:spLocks noGrp="1" noChangeArrowheads="1"/>
          </p:cNvSpPr>
          <p:nvPr>
            <p:ph type="ftr" sz="quarter" idx="4"/>
          </p:nvPr>
        </p:nvSpPr>
        <p:spPr>
          <a:ln/>
        </p:spPr>
        <p:txBody>
          <a:bodyPr/>
          <a:lstStyle/>
          <a:p>
            <a:r>
              <a:rPr lang="en-US" altLang="en-US"/>
              <a:t>Concept 2</a:t>
            </a:r>
          </a:p>
        </p:txBody>
      </p:sp>
      <p:sp>
        <p:nvSpPr>
          <p:cNvPr id="11" name="Rectangle 7"/>
          <p:cNvSpPr>
            <a:spLocks noGrp="1" noChangeArrowheads="1"/>
          </p:cNvSpPr>
          <p:nvPr>
            <p:ph type="sldNum" sz="quarter" idx="5"/>
          </p:nvPr>
        </p:nvSpPr>
        <p:spPr>
          <a:ln/>
        </p:spPr>
        <p:txBody>
          <a:bodyPr/>
          <a:lstStyle/>
          <a:p>
            <a:fld id="{09FB2824-013B-43FB-A3E5-9FD5970E8215}" type="slidenum">
              <a:rPr lang="en-US" altLang="en-US"/>
              <a:pPr/>
              <a:t>25</a:t>
            </a:fld>
            <a:endParaRPr lang="en-US" altLang="en-US"/>
          </a:p>
        </p:txBody>
      </p:sp>
      <p:sp>
        <p:nvSpPr>
          <p:cNvPr id="115714" name="Rectangle 2"/>
          <p:cNvSpPr>
            <a:spLocks noChangeArrowheads="1"/>
          </p:cNvSpPr>
          <p:nvPr/>
        </p:nvSpPr>
        <p:spPr bwMode="auto">
          <a:xfrm>
            <a:off x="388620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15715" name="Rectangle 3"/>
          <p:cNvSpPr>
            <a:spLocks noChangeArrowheads="1"/>
          </p:cNvSpPr>
          <p:nvPr/>
        </p:nvSpPr>
        <p:spPr bwMode="auto">
          <a:xfrm>
            <a:off x="3886200" y="868680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9050" tIns="0" rIns="19050" bIns="0" anchor="b"/>
          <a:lstStyle/>
          <a:p>
            <a:pPr algn="r"/>
            <a:r>
              <a:rPr lang="en-US" altLang="en-US" sz="1000" i="1"/>
              <a:t>16</a:t>
            </a:r>
          </a:p>
        </p:txBody>
      </p:sp>
      <p:sp>
        <p:nvSpPr>
          <p:cNvPr id="115716" name="Rectangle 4"/>
          <p:cNvSpPr>
            <a:spLocks noChangeArrowheads="1"/>
          </p:cNvSpPr>
          <p:nvPr/>
        </p:nvSpPr>
        <p:spPr bwMode="auto">
          <a:xfrm>
            <a:off x="0" y="868680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15717" name="Rectangle 5"/>
          <p:cNvSpPr>
            <a:spLocks noChangeArrowheads="1"/>
          </p:cNvSpP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15718" name="Rectangle 6"/>
          <p:cNvSpPr>
            <a:spLocks noGrp="1" noChangeArrowheads="1"/>
          </p:cNvSpPr>
          <p:nvPr>
            <p:ph type="body" idx="1"/>
          </p:nvPr>
        </p:nvSpPr>
        <p:spPr>
          <a:noFill/>
          <a:ln/>
        </p:spPr>
        <p:txBody>
          <a:bodyPr/>
          <a:lstStyle/>
          <a:p>
            <a:r>
              <a:rPr lang="en-US" altLang="en-US"/>
              <a:t>Slide covers additional suggestions for behavioral change</a:t>
            </a:r>
          </a:p>
          <a:p>
            <a:endParaRPr lang="en-US" altLang="en-US"/>
          </a:p>
          <a:p>
            <a:r>
              <a:rPr lang="en-US" altLang="en-US" b="1"/>
              <a:t>Aim for small changes:</a:t>
            </a:r>
            <a:r>
              <a:rPr lang="en-US" altLang="en-US"/>
              <a:t> </a:t>
            </a:r>
          </a:p>
          <a:p>
            <a:r>
              <a:rPr lang="en-US" altLang="en-US"/>
              <a:t>Don't try to completely change diet just make a few simple corrections (ex. eating a piece of fruit, eating fast food only once a week)</a:t>
            </a:r>
          </a:p>
          <a:p>
            <a:endParaRPr lang="en-US" altLang="en-US"/>
          </a:p>
          <a:p>
            <a:r>
              <a:rPr lang="en-US" altLang="en-US" b="1"/>
              <a:t>Reward progress: </a:t>
            </a:r>
          </a:p>
          <a:p>
            <a:r>
              <a:rPr lang="en-US" altLang="en-US"/>
              <a:t>Be content with yourself and your efforts. Measure success by the process (your efforts) not the product.</a:t>
            </a:r>
          </a:p>
          <a:p>
            <a:endParaRPr lang="en-US" altLang="en-US"/>
          </a:p>
          <a:p>
            <a:r>
              <a:rPr lang="en-US" altLang="en-US" b="1"/>
              <a:t>Do not give up:</a:t>
            </a:r>
            <a:r>
              <a:rPr lang="en-US" altLang="en-US"/>
              <a:t> </a:t>
            </a:r>
          </a:p>
          <a:p>
            <a:r>
              <a:rPr lang="en-US" altLang="en-US"/>
              <a:t>Behavior change is hard but that is all it is! If you keep trying you will learn from past mistakes and improve. </a:t>
            </a:r>
          </a:p>
          <a:p>
            <a:endParaRPr lang="en-US" altLang="en-US"/>
          </a:p>
        </p:txBody>
      </p:sp>
      <p:sp>
        <p:nvSpPr>
          <p:cNvPr id="115719" name="Rectangle 7"/>
          <p:cNvSpPr>
            <a:spLocks noChangeArrowheads="1" noTextEdit="1"/>
          </p:cNvSpPr>
          <p:nvPr>
            <p:ph type="sldImg"/>
          </p:nvPr>
        </p:nvSpPr>
        <p:spPr>
          <a:xfrm>
            <a:off x="1150938" y="692150"/>
            <a:ext cx="4556125" cy="3416300"/>
          </a:xfrm>
          <a:ln cap="flat"/>
        </p:spPr>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4"/>
          <p:cNvSpPr>
            <a:spLocks noGrp="1" noChangeArrowheads="1"/>
          </p:cNvSpPr>
          <p:nvPr>
            <p:ph type="hdr" sz="quarter"/>
          </p:nvPr>
        </p:nvSpPr>
        <p:spPr>
          <a:ln/>
        </p:spPr>
        <p:txBody>
          <a:bodyPr/>
          <a:lstStyle/>
          <a:p>
            <a:r>
              <a:rPr lang="en-US" altLang="en-US"/>
              <a:t>Concepts of Fitness &amp; Wellness 7e</a:t>
            </a:r>
          </a:p>
        </p:txBody>
      </p:sp>
      <p:sp>
        <p:nvSpPr>
          <p:cNvPr id="5" name="Rectangle 5"/>
          <p:cNvSpPr>
            <a:spLocks noGrp="1" noChangeArrowheads="1"/>
          </p:cNvSpPr>
          <p:nvPr>
            <p:ph type="dt" idx="1"/>
          </p:nvPr>
        </p:nvSpPr>
        <p:spPr>
          <a:ln/>
        </p:spPr>
        <p:txBody>
          <a:bodyPr/>
          <a:lstStyle/>
          <a:p>
            <a:r>
              <a:rPr lang="en-US" altLang="en-US"/>
              <a:t>McGraw Hill - www.mhhe.com</a:t>
            </a:r>
          </a:p>
        </p:txBody>
      </p:sp>
      <p:sp>
        <p:nvSpPr>
          <p:cNvPr id="6" name="Rectangle 6"/>
          <p:cNvSpPr>
            <a:spLocks noGrp="1" noChangeArrowheads="1"/>
          </p:cNvSpPr>
          <p:nvPr>
            <p:ph type="ftr" sz="quarter" idx="4"/>
          </p:nvPr>
        </p:nvSpPr>
        <p:spPr>
          <a:ln/>
        </p:spPr>
        <p:txBody>
          <a:bodyPr/>
          <a:lstStyle/>
          <a:p>
            <a:r>
              <a:rPr lang="en-US" altLang="en-US"/>
              <a:t>Concept 2</a:t>
            </a:r>
          </a:p>
        </p:txBody>
      </p:sp>
      <p:sp>
        <p:nvSpPr>
          <p:cNvPr id="7" name="Rectangle 7"/>
          <p:cNvSpPr>
            <a:spLocks noGrp="1" noChangeArrowheads="1"/>
          </p:cNvSpPr>
          <p:nvPr>
            <p:ph type="sldNum" sz="quarter" idx="5"/>
          </p:nvPr>
        </p:nvSpPr>
        <p:spPr>
          <a:ln/>
        </p:spPr>
        <p:txBody>
          <a:bodyPr/>
          <a:lstStyle/>
          <a:p>
            <a:fld id="{B2EB67B6-77B9-4EE4-A693-8E9AED67AA5C}" type="slidenum">
              <a:rPr lang="en-US" altLang="en-US"/>
              <a:pPr/>
              <a:t>26</a:t>
            </a:fld>
            <a:endParaRPr lang="en-US" altLang="en-US"/>
          </a:p>
        </p:txBody>
      </p:sp>
      <p:sp>
        <p:nvSpPr>
          <p:cNvPr id="194562" name="Rectangle 2"/>
          <p:cNvSpPr>
            <a:spLocks noChangeArrowheads="1" noTextEdit="1"/>
          </p:cNvSpPr>
          <p:nvPr>
            <p:ph type="sldImg"/>
          </p:nvPr>
        </p:nvSpPr>
        <p:spPr>
          <a:xfrm>
            <a:off x="1150938" y="692150"/>
            <a:ext cx="4556125" cy="3416300"/>
          </a:xfrm>
          <a:ln/>
        </p:spPr>
      </p:sp>
      <p:sp>
        <p:nvSpPr>
          <p:cNvPr id="194563" name="Rectangle 3"/>
          <p:cNvSpPr>
            <a:spLocks noGrp="1" noChangeArrowheads="1"/>
          </p:cNvSpPr>
          <p:nvPr>
            <p:ph type="body" idx="1"/>
          </p:nvPr>
        </p:nvSpPr>
        <p:spPr/>
        <p:txBody>
          <a:bodyPr/>
          <a:lstStyle/>
          <a:p>
            <a:r>
              <a:rPr lang="en-US" altLang="en-US"/>
              <a:t>This page provides active hyperlinks if the computer is connected to the Internet.</a:t>
            </a: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4"/>
          <p:cNvSpPr>
            <a:spLocks noGrp="1" noChangeArrowheads="1"/>
          </p:cNvSpPr>
          <p:nvPr>
            <p:ph type="hdr" sz="quarter"/>
          </p:nvPr>
        </p:nvSpPr>
        <p:spPr>
          <a:ln/>
        </p:spPr>
        <p:txBody>
          <a:bodyPr/>
          <a:lstStyle/>
          <a:p>
            <a:r>
              <a:rPr lang="en-US" altLang="en-US"/>
              <a:t>Concepts of Fitness &amp; Wellness 7e</a:t>
            </a:r>
          </a:p>
        </p:txBody>
      </p:sp>
      <p:sp>
        <p:nvSpPr>
          <p:cNvPr id="5" name="Rectangle 5"/>
          <p:cNvSpPr>
            <a:spLocks noGrp="1" noChangeArrowheads="1"/>
          </p:cNvSpPr>
          <p:nvPr>
            <p:ph type="dt" idx="1"/>
          </p:nvPr>
        </p:nvSpPr>
        <p:spPr>
          <a:ln/>
        </p:spPr>
        <p:txBody>
          <a:bodyPr/>
          <a:lstStyle/>
          <a:p>
            <a:r>
              <a:rPr lang="en-US" altLang="en-US"/>
              <a:t>McGraw Hill - www.mhhe.com</a:t>
            </a:r>
          </a:p>
        </p:txBody>
      </p:sp>
      <p:sp>
        <p:nvSpPr>
          <p:cNvPr id="6" name="Rectangle 6"/>
          <p:cNvSpPr>
            <a:spLocks noGrp="1" noChangeArrowheads="1"/>
          </p:cNvSpPr>
          <p:nvPr>
            <p:ph type="ftr" sz="quarter" idx="4"/>
          </p:nvPr>
        </p:nvSpPr>
        <p:spPr>
          <a:ln/>
        </p:spPr>
        <p:txBody>
          <a:bodyPr/>
          <a:lstStyle/>
          <a:p>
            <a:r>
              <a:rPr lang="en-US" altLang="en-US"/>
              <a:t>Concept 2</a:t>
            </a:r>
          </a:p>
        </p:txBody>
      </p:sp>
      <p:sp>
        <p:nvSpPr>
          <p:cNvPr id="7" name="Rectangle 7"/>
          <p:cNvSpPr>
            <a:spLocks noGrp="1" noChangeArrowheads="1"/>
          </p:cNvSpPr>
          <p:nvPr>
            <p:ph type="sldNum" sz="quarter" idx="5"/>
          </p:nvPr>
        </p:nvSpPr>
        <p:spPr>
          <a:ln/>
        </p:spPr>
        <p:txBody>
          <a:bodyPr/>
          <a:lstStyle/>
          <a:p>
            <a:fld id="{A17E215E-5475-4571-8CDF-1E9ED2FC3E03}" type="slidenum">
              <a:rPr lang="en-US" altLang="en-US"/>
              <a:pPr/>
              <a:t>27</a:t>
            </a:fld>
            <a:endParaRPr lang="en-US" altLang="en-US"/>
          </a:p>
        </p:txBody>
      </p:sp>
      <p:sp>
        <p:nvSpPr>
          <p:cNvPr id="234498" name="Rectangle 2"/>
          <p:cNvSpPr>
            <a:spLocks noChangeArrowheads="1" noTextEdit="1"/>
          </p:cNvSpPr>
          <p:nvPr>
            <p:ph type="sldImg"/>
          </p:nvPr>
        </p:nvSpPr>
        <p:spPr>
          <a:xfrm>
            <a:off x="1150938" y="692150"/>
            <a:ext cx="4556125" cy="3416300"/>
          </a:xfrm>
          <a:ln/>
        </p:spPr>
      </p:sp>
      <p:sp>
        <p:nvSpPr>
          <p:cNvPr id="234499" name="Rectangle 3"/>
          <p:cNvSpPr>
            <a:spLocks noGrp="1" noChangeArrowheads="1"/>
          </p:cNvSpPr>
          <p:nvPr>
            <p:ph type="body" idx="1"/>
          </p:nvPr>
        </p:nvSpPr>
        <p:spPr/>
        <p:txBody>
          <a:bodyPr/>
          <a:lstStyle/>
          <a:p>
            <a:r>
              <a:rPr lang="en-US" altLang="en-US"/>
              <a:t>Supplementary graphics</a:t>
            </a:r>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4"/>
          <p:cNvSpPr>
            <a:spLocks noGrp="1" noChangeArrowheads="1"/>
          </p:cNvSpPr>
          <p:nvPr>
            <p:ph type="hdr" sz="quarter"/>
          </p:nvPr>
        </p:nvSpPr>
        <p:spPr>
          <a:ln/>
        </p:spPr>
        <p:txBody>
          <a:bodyPr/>
          <a:lstStyle/>
          <a:p>
            <a:r>
              <a:rPr lang="en-US" altLang="en-US"/>
              <a:t>Concepts of Fitness &amp; Wellness 7e</a:t>
            </a:r>
          </a:p>
        </p:txBody>
      </p:sp>
      <p:sp>
        <p:nvSpPr>
          <p:cNvPr id="5" name="Rectangle 5"/>
          <p:cNvSpPr>
            <a:spLocks noGrp="1" noChangeArrowheads="1"/>
          </p:cNvSpPr>
          <p:nvPr>
            <p:ph type="dt" idx="1"/>
          </p:nvPr>
        </p:nvSpPr>
        <p:spPr>
          <a:ln/>
        </p:spPr>
        <p:txBody>
          <a:bodyPr/>
          <a:lstStyle/>
          <a:p>
            <a:r>
              <a:rPr lang="en-US" altLang="en-US"/>
              <a:t>McGraw Hill - www.mhhe.com</a:t>
            </a:r>
          </a:p>
        </p:txBody>
      </p:sp>
      <p:sp>
        <p:nvSpPr>
          <p:cNvPr id="6" name="Rectangle 6"/>
          <p:cNvSpPr>
            <a:spLocks noGrp="1" noChangeArrowheads="1"/>
          </p:cNvSpPr>
          <p:nvPr>
            <p:ph type="ftr" sz="quarter" idx="4"/>
          </p:nvPr>
        </p:nvSpPr>
        <p:spPr>
          <a:ln/>
        </p:spPr>
        <p:txBody>
          <a:bodyPr/>
          <a:lstStyle/>
          <a:p>
            <a:r>
              <a:rPr lang="en-US" altLang="en-US"/>
              <a:t>Concept 2</a:t>
            </a:r>
          </a:p>
        </p:txBody>
      </p:sp>
      <p:sp>
        <p:nvSpPr>
          <p:cNvPr id="7" name="Rectangle 7"/>
          <p:cNvSpPr>
            <a:spLocks noGrp="1" noChangeArrowheads="1"/>
          </p:cNvSpPr>
          <p:nvPr>
            <p:ph type="sldNum" sz="quarter" idx="5"/>
          </p:nvPr>
        </p:nvSpPr>
        <p:spPr>
          <a:ln/>
        </p:spPr>
        <p:txBody>
          <a:bodyPr/>
          <a:lstStyle/>
          <a:p>
            <a:fld id="{61F3B110-0AF7-4569-91A1-356C43C777BB}" type="slidenum">
              <a:rPr lang="en-US" altLang="en-US"/>
              <a:pPr/>
              <a:t>28</a:t>
            </a:fld>
            <a:endParaRPr lang="en-US" altLang="en-US"/>
          </a:p>
        </p:txBody>
      </p:sp>
      <p:sp>
        <p:nvSpPr>
          <p:cNvPr id="141314" name="Rectangle 2"/>
          <p:cNvSpPr>
            <a:spLocks noChangeArrowheads="1" noTextEdit="1"/>
          </p:cNvSpPr>
          <p:nvPr>
            <p:ph type="sldImg"/>
          </p:nvPr>
        </p:nvSpPr>
        <p:spPr>
          <a:xfrm>
            <a:off x="1150938" y="692150"/>
            <a:ext cx="4556125" cy="3416300"/>
          </a:xfrm>
          <a:ln/>
        </p:spPr>
      </p:sp>
      <p:sp>
        <p:nvSpPr>
          <p:cNvPr id="141315" name="Rectangle 3"/>
          <p:cNvSpPr>
            <a:spLocks noGrp="1" noChangeArrowheads="1"/>
          </p:cNvSpPr>
          <p:nvPr>
            <p:ph type="body" idx="1"/>
          </p:nvPr>
        </p:nvSpPr>
        <p:spPr/>
        <p:txBody>
          <a:bodyPr/>
          <a:lstStyle/>
          <a:p>
            <a:r>
              <a:rPr lang="en-US" altLang="en-US" b="1"/>
              <a:t>Conclusions &amp; Implications:</a:t>
            </a:r>
          </a:p>
          <a:p>
            <a:r>
              <a:rPr lang="en-US" altLang="en-US"/>
              <a:t>Identify two health behaviors especially in need of change (from the first six in the stages of change questionnaire. Identify your current stage for each and discuss the factors that you will consider when attempting to make a change. Write one paragraph of several sentences for each of the two behaviors.</a:t>
            </a:r>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4"/>
          <p:cNvSpPr>
            <a:spLocks noGrp="1" noChangeArrowheads="1"/>
          </p:cNvSpPr>
          <p:nvPr>
            <p:ph type="hdr" sz="quarter"/>
          </p:nvPr>
        </p:nvSpPr>
        <p:spPr>
          <a:ln/>
        </p:spPr>
        <p:txBody>
          <a:bodyPr/>
          <a:lstStyle/>
          <a:p>
            <a:r>
              <a:rPr lang="en-US" altLang="en-US"/>
              <a:t>Concepts of Fitness &amp; Wellness 7e</a:t>
            </a:r>
          </a:p>
        </p:txBody>
      </p:sp>
      <p:sp>
        <p:nvSpPr>
          <p:cNvPr id="5" name="Rectangle 5"/>
          <p:cNvSpPr>
            <a:spLocks noGrp="1" noChangeArrowheads="1"/>
          </p:cNvSpPr>
          <p:nvPr>
            <p:ph type="dt" idx="1"/>
          </p:nvPr>
        </p:nvSpPr>
        <p:spPr>
          <a:ln/>
        </p:spPr>
        <p:txBody>
          <a:bodyPr/>
          <a:lstStyle/>
          <a:p>
            <a:r>
              <a:rPr lang="en-US" altLang="en-US"/>
              <a:t>McGraw Hill - www.mhhe.com</a:t>
            </a:r>
          </a:p>
        </p:txBody>
      </p:sp>
      <p:sp>
        <p:nvSpPr>
          <p:cNvPr id="6" name="Rectangle 6"/>
          <p:cNvSpPr>
            <a:spLocks noGrp="1" noChangeArrowheads="1"/>
          </p:cNvSpPr>
          <p:nvPr>
            <p:ph type="ftr" sz="quarter" idx="4"/>
          </p:nvPr>
        </p:nvSpPr>
        <p:spPr>
          <a:ln/>
        </p:spPr>
        <p:txBody>
          <a:bodyPr/>
          <a:lstStyle/>
          <a:p>
            <a:r>
              <a:rPr lang="en-US" altLang="en-US"/>
              <a:t>Concept 2</a:t>
            </a:r>
          </a:p>
        </p:txBody>
      </p:sp>
      <p:sp>
        <p:nvSpPr>
          <p:cNvPr id="7" name="Rectangle 7"/>
          <p:cNvSpPr>
            <a:spLocks noGrp="1" noChangeArrowheads="1"/>
          </p:cNvSpPr>
          <p:nvPr>
            <p:ph type="sldNum" sz="quarter" idx="5"/>
          </p:nvPr>
        </p:nvSpPr>
        <p:spPr>
          <a:ln/>
        </p:spPr>
        <p:txBody>
          <a:bodyPr/>
          <a:lstStyle/>
          <a:p>
            <a:fld id="{B2C06FE8-1488-4BF2-B25D-F7C815C66C4B}" type="slidenum">
              <a:rPr lang="en-US" altLang="en-US"/>
              <a:pPr/>
              <a:t>29</a:t>
            </a:fld>
            <a:endParaRPr lang="en-US" altLang="en-US"/>
          </a:p>
        </p:txBody>
      </p:sp>
      <p:sp>
        <p:nvSpPr>
          <p:cNvPr id="142338" name="Rectangle 2"/>
          <p:cNvSpPr>
            <a:spLocks noChangeArrowheads="1" noTextEdit="1"/>
          </p:cNvSpPr>
          <p:nvPr>
            <p:ph type="sldImg"/>
          </p:nvPr>
        </p:nvSpPr>
        <p:spPr>
          <a:xfrm>
            <a:off x="1150938" y="692150"/>
            <a:ext cx="4556125" cy="3416300"/>
          </a:xfrm>
          <a:ln/>
        </p:spPr>
      </p:sp>
      <p:sp>
        <p:nvSpPr>
          <p:cNvPr id="142339" name="Rectangle 3"/>
          <p:cNvSpPr>
            <a:spLocks noGrp="1" noChangeArrowheads="1"/>
          </p:cNvSpPr>
          <p:nvPr>
            <p:ph type="body" idx="1"/>
          </p:nvPr>
        </p:nvSpPr>
        <p:spPr/>
        <p:txBody>
          <a:bodyPr/>
          <a:lstStyle/>
          <a:p>
            <a:r>
              <a:rPr lang="en-US" altLang="en-US"/>
              <a:t>Lab information</a:t>
            </a: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Rectangle 4"/>
          <p:cNvSpPr>
            <a:spLocks noGrp="1" noChangeArrowheads="1"/>
          </p:cNvSpPr>
          <p:nvPr>
            <p:ph type="hdr" sz="quarter"/>
          </p:nvPr>
        </p:nvSpPr>
        <p:spPr>
          <a:ln/>
        </p:spPr>
        <p:txBody>
          <a:bodyPr/>
          <a:lstStyle/>
          <a:p>
            <a:r>
              <a:rPr lang="en-US" altLang="en-US"/>
              <a:t>Concepts of Fitness &amp; Wellness 7e</a:t>
            </a:r>
          </a:p>
        </p:txBody>
      </p:sp>
      <p:sp>
        <p:nvSpPr>
          <p:cNvPr id="13" name="Rectangle 5"/>
          <p:cNvSpPr>
            <a:spLocks noGrp="1" noChangeArrowheads="1"/>
          </p:cNvSpPr>
          <p:nvPr>
            <p:ph type="dt" idx="1"/>
          </p:nvPr>
        </p:nvSpPr>
        <p:spPr>
          <a:ln/>
        </p:spPr>
        <p:txBody>
          <a:bodyPr/>
          <a:lstStyle/>
          <a:p>
            <a:r>
              <a:rPr lang="en-US" altLang="en-US"/>
              <a:t>McGraw Hill - www.mhhe.com</a:t>
            </a:r>
          </a:p>
        </p:txBody>
      </p:sp>
      <p:sp>
        <p:nvSpPr>
          <p:cNvPr id="14" name="Rectangle 6"/>
          <p:cNvSpPr>
            <a:spLocks noGrp="1" noChangeArrowheads="1"/>
          </p:cNvSpPr>
          <p:nvPr>
            <p:ph type="ftr" sz="quarter" idx="4"/>
          </p:nvPr>
        </p:nvSpPr>
        <p:spPr>
          <a:ln/>
        </p:spPr>
        <p:txBody>
          <a:bodyPr/>
          <a:lstStyle/>
          <a:p>
            <a:r>
              <a:rPr lang="en-US" altLang="en-US"/>
              <a:t>Concept 2</a:t>
            </a:r>
          </a:p>
        </p:txBody>
      </p:sp>
      <p:sp>
        <p:nvSpPr>
          <p:cNvPr id="15" name="Rectangle 7"/>
          <p:cNvSpPr>
            <a:spLocks noGrp="1" noChangeArrowheads="1"/>
          </p:cNvSpPr>
          <p:nvPr>
            <p:ph type="sldNum" sz="quarter" idx="5"/>
          </p:nvPr>
        </p:nvSpPr>
        <p:spPr>
          <a:ln/>
        </p:spPr>
        <p:txBody>
          <a:bodyPr/>
          <a:lstStyle/>
          <a:p>
            <a:fld id="{F55EDE48-2741-4AE9-A509-EBC75329CCC0}" type="slidenum">
              <a:rPr lang="en-US" altLang="en-US"/>
              <a:pPr/>
              <a:t>3</a:t>
            </a:fld>
            <a:endParaRPr lang="en-US" altLang="en-US"/>
          </a:p>
        </p:txBody>
      </p:sp>
      <p:sp>
        <p:nvSpPr>
          <p:cNvPr id="23554" name="Rectangle 2"/>
          <p:cNvSpPr>
            <a:spLocks noChangeArrowheads="1"/>
          </p:cNvSpPr>
          <p:nvPr/>
        </p:nvSpPr>
        <p:spPr bwMode="auto">
          <a:xfrm>
            <a:off x="388620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3555" name="Rectangle 3"/>
          <p:cNvSpPr>
            <a:spLocks noChangeArrowheads="1"/>
          </p:cNvSpPr>
          <p:nvPr/>
        </p:nvSpPr>
        <p:spPr bwMode="auto">
          <a:xfrm>
            <a:off x="3886200" y="868680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9050" tIns="0" rIns="19050" bIns="0" anchor="b"/>
          <a:lstStyle/>
          <a:p>
            <a:pPr algn="r"/>
            <a:r>
              <a:rPr lang="en-US" altLang="en-US" sz="1000" i="1"/>
              <a:t>10</a:t>
            </a:r>
          </a:p>
        </p:txBody>
      </p:sp>
      <p:sp>
        <p:nvSpPr>
          <p:cNvPr id="23556" name="Rectangle 4"/>
          <p:cNvSpPr>
            <a:spLocks noChangeArrowheads="1"/>
          </p:cNvSpPr>
          <p:nvPr/>
        </p:nvSpPr>
        <p:spPr bwMode="auto">
          <a:xfrm>
            <a:off x="0" y="868680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3557" name="Rectangle 5"/>
          <p:cNvSpPr>
            <a:spLocks noChangeArrowheads="1"/>
          </p:cNvSpP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3558" name="Rectangle 6"/>
          <p:cNvSpPr>
            <a:spLocks noChangeArrowheads="1"/>
          </p:cNvSpPr>
          <p:nvPr/>
        </p:nvSpPr>
        <p:spPr bwMode="auto">
          <a:xfrm>
            <a:off x="388620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3559" name="Rectangle 7"/>
          <p:cNvSpPr>
            <a:spLocks noChangeArrowheads="1"/>
          </p:cNvSpPr>
          <p:nvPr/>
        </p:nvSpPr>
        <p:spPr bwMode="auto">
          <a:xfrm>
            <a:off x="3886200" y="868680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9050" tIns="0" rIns="19050" bIns="0" anchor="b"/>
          <a:lstStyle/>
          <a:p>
            <a:pPr algn="r"/>
            <a:r>
              <a:rPr lang="en-US" altLang="en-US" sz="1000" i="1"/>
              <a:t>10</a:t>
            </a:r>
          </a:p>
        </p:txBody>
      </p:sp>
      <p:sp>
        <p:nvSpPr>
          <p:cNvPr id="23560" name="Rectangle 8"/>
          <p:cNvSpPr>
            <a:spLocks noChangeArrowheads="1"/>
          </p:cNvSpPr>
          <p:nvPr/>
        </p:nvSpPr>
        <p:spPr bwMode="auto">
          <a:xfrm>
            <a:off x="0" y="868680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3561" name="Rectangle 9"/>
          <p:cNvSpPr>
            <a:spLocks noChangeArrowheads="1"/>
          </p:cNvSpP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3562" name="Rectangle 10"/>
          <p:cNvSpPr>
            <a:spLocks noGrp="1" noChangeArrowheads="1"/>
          </p:cNvSpPr>
          <p:nvPr>
            <p:ph type="body" idx="1"/>
          </p:nvPr>
        </p:nvSpPr>
        <p:spPr>
          <a:xfrm>
            <a:off x="914400" y="4343400"/>
            <a:ext cx="5029200" cy="4038600"/>
          </a:xfrm>
          <a:noFill/>
          <a:ln/>
        </p:spPr>
        <p:txBody>
          <a:bodyPr/>
          <a:lstStyle/>
          <a:p>
            <a:r>
              <a:rPr lang="en-US" altLang="en-US"/>
              <a:t>The stages of change is a model developed by Dr. James Prochaska to explain the processes people go through in changing their behaviors. It was originally developed to explain the stages people use to change negative behaviors such as smoking but has recently been extended to help explain stages of exercise behavior.</a:t>
            </a:r>
          </a:p>
          <a:p>
            <a:endParaRPr lang="en-US" altLang="en-US"/>
          </a:p>
          <a:p>
            <a:r>
              <a:rPr lang="en-US" altLang="en-US"/>
              <a:t>People in precontemplation are not really interested in beginning an exercise program. Efforts at motivating them will probably fall on deaf ears since they are not even interested in the idea of starting an exercise program. Individuals in contemplation are beginning to think about starting but don’t know where to start. Individuals in preparation have taken some initial steps at beginning a regular exercise program. Those in action are doing regular exercise and those in maintenance have been doing it regularly for more than 6 months. Ask students what category they fall into. </a:t>
            </a:r>
          </a:p>
          <a:p>
            <a:endParaRPr lang="en-US" altLang="en-US"/>
          </a:p>
          <a:p>
            <a:r>
              <a:rPr lang="en-US" altLang="en-US"/>
              <a:t>Prochaska, J.O., DiClemente, C.C., and Norcross, J.C. (1992). In search of how people change: applications to addictive behaviors. American Psychologist 47(9): 1102-1114.</a:t>
            </a:r>
          </a:p>
          <a:p>
            <a:endParaRPr lang="en-US" altLang="en-US"/>
          </a:p>
          <a:p>
            <a:endParaRPr lang="en-US" altLang="en-US"/>
          </a:p>
        </p:txBody>
      </p:sp>
      <p:sp>
        <p:nvSpPr>
          <p:cNvPr id="23563" name="Rectangle 11"/>
          <p:cNvSpPr>
            <a:spLocks noChangeArrowheads="1" noTextEdit="1"/>
          </p:cNvSpPr>
          <p:nvPr>
            <p:ph type="sldImg"/>
          </p:nvPr>
        </p:nvSpPr>
        <p:spPr>
          <a:xfrm>
            <a:off x="1150938" y="692150"/>
            <a:ext cx="4556125" cy="3416300"/>
          </a:xfrm>
          <a:ln cap="flat"/>
        </p:spPr>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4"/>
          <p:cNvSpPr>
            <a:spLocks noGrp="1" noChangeArrowheads="1"/>
          </p:cNvSpPr>
          <p:nvPr>
            <p:ph type="hdr" sz="quarter"/>
          </p:nvPr>
        </p:nvSpPr>
        <p:spPr>
          <a:ln/>
        </p:spPr>
        <p:txBody>
          <a:bodyPr/>
          <a:lstStyle/>
          <a:p>
            <a:r>
              <a:rPr lang="en-US" altLang="en-US"/>
              <a:t>Concepts of Fitness &amp; Wellness 7e</a:t>
            </a:r>
          </a:p>
        </p:txBody>
      </p:sp>
      <p:sp>
        <p:nvSpPr>
          <p:cNvPr id="9" name="Rectangle 5"/>
          <p:cNvSpPr>
            <a:spLocks noGrp="1" noChangeArrowheads="1"/>
          </p:cNvSpPr>
          <p:nvPr>
            <p:ph type="dt" idx="1"/>
          </p:nvPr>
        </p:nvSpPr>
        <p:spPr>
          <a:ln/>
        </p:spPr>
        <p:txBody>
          <a:bodyPr/>
          <a:lstStyle/>
          <a:p>
            <a:r>
              <a:rPr lang="en-US" altLang="en-US"/>
              <a:t>McGraw Hill - www.mhhe.com</a:t>
            </a:r>
          </a:p>
        </p:txBody>
      </p:sp>
      <p:sp>
        <p:nvSpPr>
          <p:cNvPr id="10" name="Rectangle 6"/>
          <p:cNvSpPr>
            <a:spLocks noGrp="1" noChangeArrowheads="1"/>
          </p:cNvSpPr>
          <p:nvPr>
            <p:ph type="ftr" sz="quarter" idx="4"/>
          </p:nvPr>
        </p:nvSpPr>
        <p:spPr>
          <a:ln/>
        </p:spPr>
        <p:txBody>
          <a:bodyPr/>
          <a:lstStyle/>
          <a:p>
            <a:r>
              <a:rPr lang="en-US" altLang="en-US"/>
              <a:t>Concept 2</a:t>
            </a:r>
          </a:p>
        </p:txBody>
      </p:sp>
      <p:sp>
        <p:nvSpPr>
          <p:cNvPr id="11" name="Rectangle 7"/>
          <p:cNvSpPr>
            <a:spLocks noGrp="1" noChangeArrowheads="1"/>
          </p:cNvSpPr>
          <p:nvPr>
            <p:ph type="sldNum" sz="quarter" idx="5"/>
          </p:nvPr>
        </p:nvSpPr>
        <p:spPr>
          <a:ln/>
        </p:spPr>
        <p:txBody>
          <a:bodyPr/>
          <a:lstStyle/>
          <a:p>
            <a:fld id="{09955C39-D7DF-4C76-8778-6969C782E7E5}" type="slidenum">
              <a:rPr lang="en-US" altLang="en-US"/>
              <a:pPr/>
              <a:t>30</a:t>
            </a:fld>
            <a:endParaRPr lang="en-US" altLang="en-US"/>
          </a:p>
        </p:txBody>
      </p:sp>
      <p:sp>
        <p:nvSpPr>
          <p:cNvPr id="231426" name="Rectangle 2"/>
          <p:cNvSpPr>
            <a:spLocks noChangeArrowheads="1"/>
          </p:cNvSpPr>
          <p:nvPr/>
        </p:nvSpPr>
        <p:spPr bwMode="auto">
          <a:xfrm>
            <a:off x="388620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31427" name="Rectangle 3"/>
          <p:cNvSpPr>
            <a:spLocks noChangeArrowheads="1"/>
          </p:cNvSpPr>
          <p:nvPr/>
        </p:nvSpPr>
        <p:spPr bwMode="auto">
          <a:xfrm>
            <a:off x="3886200" y="868680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9050" tIns="0" rIns="19050" bIns="0" anchor="b"/>
          <a:lstStyle/>
          <a:p>
            <a:pPr algn="r"/>
            <a:r>
              <a:rPr lang="en-US" altLang="en-US" sz="1000" i="1"/>
              <a:t>7</a:t>
            </a:r>
          </a:p>
        </p:txBody>
      </p:sp>
      <p:sp>
        <p:nvSpPr>
          <p:cNvPr id="231428" name="Rectangle 4"/>
          <p:cNvSpPr>
            <a:spLocks noChangeArrowheads="1"/>
          </p:cNvSpPr>
          <p:nvPr/>
        </p:nvSpPr>
        <p:spPr bwMode="auto">
          <a:xfrm>
            <a:off x="0" y="868680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31429" name="Rectangle 5"/>
          <p:cNvSpPr>
            <a:spLocks noChangeArrowheads="1"/>
          </p:cNvSpP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31430" name="Rectangle 6"/>
          <p:cNvSpPr>
            <a:spLocks noChangeArrowheads="1" noTextEdit="1"/>
          </p:cNvSpPr>
          <p:nvPr>
            <p:ph type="sldImg"/>
          </p:nvPr>
        </p:nvSpPr>
        <p:spPr>
          <a:xfrm>
            <a:off x="1150938" y="692150"/>
            <a:ext cx="4556125" cy="3416300"/>
          </a:xfrm>
          <a:ln cap="flat"/>
        </p:spPr>
      </p:sp>
      <p:sp>
        <p:nvSpPr>
          <p:cNvPr id="231431" name="Rectangle 7"/>
          <p:cNvSpPr>
            <a:spLocks noGrp="1" noChangeArrowheads="1"/>
          </p:cNvSpPr>
          <p:nvPr>
            <p:ph type="body" idx="1"/>
          </p:nvPr>
        </p:nvSpPr>
        <p:spPr>
          <a:noFill/>
          <a:ln/>
        </p:spPr>
        <p:txBody>
          <a:bodyPr/>
          <a:lstStyle/>
          <a:p>
            <a:r>
              <a:rPr lang="en-US" altLang="en-US"/>
              <a:t>These are some important goal setting guidelines. Review and discuss the guidelines. Provide suggestions for written goals as follows:</a:t>
            </a:r>
          </a:p>
          <a:p>
            <a:r>
              <a:rPr lang="en-US" altLang="en-US" b="1"/>
              <a:t>S.M.A.R.T. goals -</a:t>
            </a:r>
            <a:r>
              <a:rPr lang="en-US" altLang="en-US"/>
              <a:t> </a:t>
            </a:r>
          </a:p>
          <a:p>
            <a:r>
              <a:rPr lang="en-US" altLang="en-US"/>
              <a:t>Specific </a:t>
            </a:r>
          </a:p>
          <a:p>
            <a:r>
              <a:rPr lang="en-US" altLang="en-US"/>
              <a:t>Measurable</a:t>
            </a:r>
          </a:p>
          <a:p>
            <a:r>
              <a:rPr lang="en-US" altLang="en-US"/>
              <a:t>Attainable</a:t>
            </a:r>
          </a:p>
          <a:p>
            <a:r>
              <a:rPr lang="en-US" altLang="en-US"/>
              <a:t>Realistic</a:t>
            </a:r>
          </a:p>
          <a:p>
            <a:r>
              <a:rPr lang="en-US" altLang="en-US"/>
              <a:t>Timely</a:t>
            </a:r>
          </a:p>
          <a:p>
            <a:r>
              <a:rPr lang="en-US" altLang="en-US"/>
              <a:t> 	</a:t>
            </a:r>
          </a:p>
          <a:p>
            <a:r>
              <a:rPr lang="en-US" altLang="en-US"/>
              <a:t>Give examples of good objective goals</a:t>
            </a:r>
          </a:p>
          <a:p>
            <a:r>
              <a:rPr lang="en-US" altLang="en-US"/>
              <a:t>1. increase strength in bench press by 20 lbs. by the end of the semester.</a:t>
            </a:r>
          </a:p>
          <a:p>
            <a:r>
              <a:rPr lang="en-US" altLang="en-US"/>
              <a:t>2. to be able to run 3 miles nonstop by the end of the semester</a:t>
            </a:r>
          </a:p>
          <a:p>
            <a:endParaRPr lang="en-US" altLang="en-US"/>
          </a:p>
          <a:p>
            <a:endParaRPr lang="en-US"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4"/>
          <p:cNvSpPr>
            <a:spLocks noGrp="1" noChangeArrowheads="1"/>
          </p:cNvSpPr>
          <p:nvPr>
            <p:ph type="hdr" sz="quarter"/>
          </p:nvPr>
        </p:nvSpPr>
        <p:spPr>
          <a:ln/>
        </p:spPr>
        <p:txBody>
          <a:bodyPr/>
          <a:lstStyle/>
          <a:p>
            <a:r>
              <a:rPr lang="en-US" altLang="en-US"/>
              <a:t>Concepts of Fitness &amp; Wellness 7e</a:t>
            </a:r>
          </a:p>
        </p:txBody>
      </p:sp>
      <p:sp>
        <p:nvSpPr>
          <p:cNvPr id="5" name="Rectangle 5"/>
          <p:cNvSpPr>
            <a:spLocks noGrp="1" noChangeArrowheads="1"/>
          </p:cNvSpPr>
          <p:nvPr>
            <p:ph type="dt" idx="1"/>
          </p:nvPr>
        </p:nvSpPr>
        <p:spPr>
          <a:ln/>
        </p:spPr>
        <p:txBody>
          <a:bodyPr/>
          <a:lstStyle/>
          <a:p>
            <a:r>
              <a:rPr lang="en-US" altLang="en-US"/>
              <a:t>McGraw Hill - www.mhhe.com</a:t>
            </a:r>
          </a:p>
        </p:txBody>
      </p:sp>
      <p:sp>
        <p:nvSpPr>
          <p:cNvPr id="6" name="Rectangle 6"/>
          <p:cNvSpPr>
            <a:spLocks noGrp="1" noChangeArrowheads="1"/>
          </p:cNvSpPr>
          <p:nvPr>
            <p:ph type="ftr" sz="quarter" idx="4"/>
          </p:nvPr>
        </p:nvSpPr>
        <p:spPr>
          <a:ln/>
        </p:spPr>
        <p:txBody>
          <a:bodyPr/>
          <a:lstStyle/>
          <a:p>
            <a:r>
              <a:rPr lang="en-US" altLang="en-US"/>
              <a:t>Concept 2</a:t>
            </a:r>
          </a:p>
        </p:txBody>
      </p:sp>
      <p:sp>
        <p:nvSpPr>
          <p:cNvPr id="7" name="Rectangle 7"/>
          <p:cNvSpPr>
            <a:spLocks noGrp="1" noChangeArrowheads="1"/>
          </p:cNvSpPr>
          <p:nvPr>
            <p:ph type="sldNum" sz="quarter" idx="5"/>
          </p:nvPr>
        </p:nvSpPr>
        <p:spPr>
          <a:ln/>
        </p:spPr>
        <p:txBody>
          <a:bodyPr/>
          <a:lstStyle/>
          <a:p>
            <a:fld id="{77EB56AE-D6B6-4BA3-A3C8-594792C8502B}" type="slidenum">
              <a:rPr lang="en-US" altLang="en-US"/>
              <a:pPr/>
              <a:t>4</a:t>
            </a:fld>
            <a:endParaRPr lang="en-US" altLang="en-US"/>
          </a:p>
        </p:txBody>
      </p:sp>
      <p:sp>
        <p:nvSpPr>
          <p:cNvPr id="198658" name="Rectangle 2"/>
          <p:cNvSpPr>
            <a:spLocks noChangeArrowheads="1" noTextEdit="1"/>
          </p:cNvSpPr>
          <p:nvPr>
            <p:ph type="sldImg"/>
          </p:nvPr>
        </p:nvSpPr>
        <p:spPr>
          <a:xfrm>
            <a:off x="1149350" y="688975"/>
            <a:ext cx="4560888" cy="3419475"/>
          </a:xfrm>
          <a:ln cap="flat"/>
        </p:spPr>
      </p:sp>
      <p:sp>
        <p:nvSpPr>
          <p:cNvPr id="198659" name="Rectangle 3"/>
          <p:cNvSpPr>
            <a:spLocks noGrp="1" noChangeArrowheads="1"/>
          </p:cNvSpPr>
          <p:nvPr>
            <p:ph type="body" idx="1"/>
          </p:nvPr>
        </p:nvSpPr>
        <p:spPr>
          <a:xfrm>
            <a:off x="914400" y="4341813"/>
            <a:ext cx="5027613" cy="4114800"/>
          </a:xfrm>
          <a:noFill/>
          <a:ln/>
        </p:spPr>
        <p:txBody>
          <a:bodyPr lIns="92075" tIns="46038" rIns="92075" bIns="46038"/>
          <a:lstStyle/>
          <a:p>
            <a:r>
              <a:rPr lang="en-US" altLang="en-US"/>
              <a:t>In  terms of decision balance, the stages of change model suggests that benefits and costs will be different depending on what stage a person is at.</a:t>
            </a:r>
          </a:p>
          <a:p>
            <a:r>
              <a:rPr lang="en-US" altLang="en-US"/>
              <a:t>People in precontemplation will have much higher scores on the Cons of Exercise compared with the Pros while people in maintenance will be the opposite. In the Preparation stage the levels of both aspects are about equal indicating that they are trying to change but still find significant barriers to participation.</a:t>
            </a: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Rectangle 4"/>
          <p:cNvSpPr>
            <a:spLocks noGrp="1" noChangeArrowheads="1"/>
          </p:cNvSpPr>
          <p:nvPr>
            <p:ph type="hdr" sz="quarter"/>
          </p:nvPr>
        </p:nvSpPr>
        <p:spPr>
          <a:ln/>
        </p:spPr>
        <p:txBody>
          <a:bodyPr/>
          <a:lstStyle/>
          <a:p>
            <a:r>
              <a:rPr lang="en-US" altLang="en-US"/>
              <a:t>Concepts of Fitness &amp; Wellness 7e</a:t>
            </a:r>
          </a:p>
        </p:txBody>
      </p:sp>
      <p:sp>
        <p:nvSpPr>
          <p:cNvPr id="13" name="Rectangle 5"/>
          <p:cNvSpPr>
            <a:spLocks noGrp="1" noChangeArrowheads="1"/>
          </p:cNvSpPr>
          <p:nvPr>
            <p:ph type="dt" idx="1"/>
          </p:nvPr>
        </p:nvSpPr>
        <p:spPr>
          <a:ln/>
        </p:spPr>
        <p:txBody>
          <a:bodyPr/>
          <a:lstStyle/>
          <a:p>
            <a:r>
              <a:rPr lang="en-US" altLang="en-US"/>
              <a:t>McGraw Hill - www.mhhe.com</a:t>
            </a:r>
          </a:p>
        </p:txBody>
      </p:sp>
      <p:sp>
        <p:nvSpPr>
          <p:cNvPr id="14" name="Rectangle 6"/>
          <p:cNvSpPr>
            <a:spLocks noGrp="1" noChangeArrowheads="1"/>
          </p:cNvSpPr>
          <p:nvPr>
            <p:ph type="ftr" sz="quarter" idx="4"/>
          </p:nvPr>
        </p:nvSpPr>
        <p:spPr>
          <a:ln/>
        </p:spPr>
        <p:txBody>
          <a:bodyPr/>
          <a:lstStyle/>
          <a:p>
            <a:r>
              <a:rPr lang="en-US" altLang="en-US"/>
              <a:t>Concept 2</a:t>
            </a:r>
          </a:p>
        </p:txBody>
      </p:sp>
      <p:sp>
        <p:nvSpPr>
          <p:cNvPr id="15" name="Rectangle 7"/>
          <p:cNvSpPr>
            <a:spLocks noGrp="1" noChangeArrowheads="1"/>
          </p:cNvSpPr>
          <p:nvPr>
            <p:ph type="sldNum" sz="quarter" idx="5"/>
          </p:nvPr>
        </p:nvSpPr>
        <p:spPr>
          <a:ln/>
        </p:spPr>
        <p:txBody>
          <a:bodyPr/>
          <a:lstStyle/>
          <a:p>
            <a:fld id="{E8EBC3C0-E61E-4DCA-8167-95DC5F447F6C}" type="slidenum">
              <a:rPr lang="en-US" altLang="en-US"/>
              <a:pPr/>
              <a:t>5</a:t>
            </a:fld>
            <a:endParaRPr lang="en-US" altLang="en-US"/>
          </a:p>
        </p:txBody>
      </p:sp>
      <p:sp>
        <p:nvSpPr>
          <p:cNvPr id="13314" name="Rectangle 2"/>
          <p:cNvSpPr>
            <a:spLocks noChangeArrowheads="1"/>
          </p:cNvSpPr>
          <p:nvPr/>
        </p:nvSpPr>
        <p:spPr bwMode="auto">
          <a:xfrm>
            <a:off x="388620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3315" name="Rectangle 3"/>
          <p:cNvSpPr>
            <a:spLocks noChangeArrowheads="1"/>
          </p:cNvSpPr>
          <p:nvPr/>
        </p:nvSpPr>
        <p:spPr bwMode="auto">
          <a:xfrm>
            <a:off x="3886200" y="868680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9050" tIns="0" rIns="19050" bIns="0" anchor="b"/>
          <a:lstStyle/>
          <a:p>
            <a:pPr algn="r"/>
            <a:r>
              <a:rPr lang="en-US" altLang="en-US" sz="1000" i="1"/>
              <a:t>5</a:t>
            </a:r>
          </a:p>
        </p:txBody>
      </p:sp>
      <p:sp>
        <p:nvSpPr>
          <p:cNvPr id="13316" name="Rectangle 4"/>
          <p:cNvSpPr>
            <a:spLocks noChangeArrowheads="1"/>
          </p:cNvSpPr>
          <p:nvPr/>
        </p:nvSpPr>
        <p:spPr bwMode="auto">
          <a:xfrm>
            <a:off x="0" y="868680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3317" name="Rectangle 5"/>
          <p:cNvSpPr>
            <a:spLocks noChangeArrowheads="1"/>
          </p:cNvSpP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3318" name="Rectangle 6"/>
          <p:cNvSpPr>
            <a:spLocks noChangeArrowheads="1"/>
          </p:cNvSpPr>
          <p:nvPr/>
        </p:nvSpPr>
        <p:spPr bwMode="auto">
          <a:xfrm>
            <a:off x="388620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3319" name="Rectangle 7"/>
          <p:cNvSpPr>
            <a:spLocks noChangeArrowheads="1"/>
          </p:cNvSpPr>
          <p:nvPr/>
        </p:nvSpPr>
        <p:spPr bwMode="auto">
          <a:xfrm>
            <a:off x="3886200" y="868680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9050" tIns="0" rIns="19050" bIns="0" anchor="b"/>
          <a:lstStyle/>
          <a:p>
            <a:pPr algn="r"/>
            <a:r>
              <a:rPr lang="en-US" altLang="en-US" sz="1000" i="1"/>
              <a:t>5</a:t>
            </a:r>
          </a:p>
        </p:txBody>
      </p:sp>
      <p:sp>
        <p:nvSpPr>
          <p:cNvPr id="13320" name="Rectangle 8"/>
          <p:cNvSpPr>
            <a:spLocks noChangeArrowheads="1"/>
          </p:cNvSpPr>
          <p:nvPr/>
        </p:nvSpPr>
        <p:spPr bwMode="auto">
          <a:xfrm>
            <a:off x="0" y="868680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3321" name="Rectangle 9"/>
          <p:cNvSpPr>
            <a:spLocks noChangeArrowheads="1"/>
          </p:cNvSpP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3322" name="Rectangle 10"/>
          <p:cNvSpPr>
            <a:spLocks noGrp="1" noChangeArrowheads="1"/>
          </p:cNvSpPr>
          <p:nvPr>
            <p:ph type="body" idx="1"/>
          </p:nvPr>
        </p:nvSpPr>
        <p:spPr>
          <a:noFill/>
          <a:ln/>
        </p:spPr>
        <p:txBody>
          <a:bodyPr/>
          <a:lstStyle/>
          <a:p>
            <a:r>
              <a:rPr lang="en-US" altLang="en-US"/>
              <a:t>This figure is very important as it is shows the relationship between the stages of change model and self-management skills.</a:t>
            </a:r>
          </a:p>
          <a:p>
            <a:r>
              <a:rPr lang="en-US" altLang="en-US"/>
              <a:t>Predisposing factors help precontemplators get going—moving them toward contemplation or even preparation. Enabling factors</a:t>
            </a:r>
          </a:p>
          <a:p>
            <a:r>
              <a:rPr lang="en-US" altLang="en-US"/>
              <a:t>help those in contemplation or preparation take a step toward action. Reinforcing factors move people from action to maintenance and help those in maintenance stay there.</a:t>
            </a:r>
          </a:p>
          <a:p>
            <a:r>
              <a:rPr lang="en-US" altLang="en-US"/>
              <a:t>Personal factors affect health behaviors but are often out of your personal control.</a:t>
            </a:r>
          </a:p>
          <a:p>
            <a:r>
              <a:rPr lang="en-US" altLang="en-US"/>
              <a:t>The important point to comment on is that while all three factors exert a direct influence, they also can work indirectly. Reinforcing factors and Enabling factors can both influence our predispositions to adopt  healthy behaviors.</a:t>
            </a:r>
          </a:p>
          <a:p>
            <a:r>
              <a:rPr lang="en-US" altLang="en-US"/>
              <a:t>Each of these factors will be discussed in the subsequent slides.</a:t>
            </a:r>
          </a:p>
          <a:p>
            <a:endParaRPr lang="en-US" altLang="en-US"/>
          </a:p>
        </p:txBody>
      </p:sp>
      <p:sp>
        <p:nvSpPr>
          <p:cNvPr id="13323" name="Rectangle 11"/>
          <p:cNvSpPr>
            <a:spLocks noChangeArrowheads="1" noTextEdit="1"/>
          </p:cNvSpPr>
          <p:nvPr>
            <p:ph type="sldImg"/>
          </p:nvPr>
        </p:nvSpPr>
        <p:spPr>
          <a:xfrm>
            <a:off x="1150938" y="692150"/>
            <a:ext cx="4556125" cy="3416300"/>
          </a:xfrm>
          <a:ln cap="flat"/>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Rectangle 4"/>
          <p:cNvSpPr>
            <a:spLocks noGrp="1" noChangeArrowheads="1"/>
          </p:cNvSpPr>
          <p:nvPr>
            <p:ph type="hdr" sz="quarter"/>
          </p:nvPr>
        </p:nvSpPr>
        <p:spPr>
          <a:ln/>
        </p:spPr>
        <p:txBody>
          <a:bodyPr/>
          <a:lstStyle/>
          <a:p>
            <a:r>
              <a:rPr lang="en-US" altLang="en-US"/>
              <a:t>Concepts of Fitness &amp; Wellness 7e</a:t>
            </a:r>
          </a:p>
        </p:txBody>
      </p:sp>
      <p:sp>
        <p:nvSpPr>
          <p:cNvPr id="13" name="Rectangle 5"/>
          <p:cNvSpPr>
            <a:spLocks noGrp="1" noChangeArrowheads="1"/>
          </p:cNvSpPr>
          <p:nvPr>
            <p:ph type="dt" idx="1"/>
          </p:nvPr>
        </p:nvSpPr>
        <p:spPr>
          <a:ln/>
        </p:spPr>
        <p:txBody>
          <a:bodyPr/>
          <a:lstStyle/>
          <a:p>
            <a:r>
              <a:rPr lang="en-US" altLang="en-US"/>
              <a:t>McGraw Hill - www.mhhe.com</a:t>
            </a:r>
          </a:p>
        </p:txBody>
      </p:sp>
      <p:sp>
        <p:nvSpPr>
          <p:cNvPr id="14" name="Rectangle 6"/>
          <p:cNvSpPr>
            <a:spLocks noGrp="1" noChangeArrowheads="1"/>
          </p:cNvSpPr>
          <p:nvPr>
            <p:ph type="ftr" sz="quarter" idx="4"/>
          </p:nvPr>
        </p:nvSpPr>
        <p:spPr>
          <a:ln/>
        </p:spPr>
        <p:txBody>
          <a:bodyPr/>
          <a:lstStyle/>
          <a:p>
            <a:r>
              <a:rPr lang="en-US" altLang="en-US"/>
              <a:t>Concept 2</a:t>
            </a:r>
          </a:p>
        </p:txBody>
      </p:sp>
      <p:sp>
        <p:nvSpPr>
          <p:cNvPr id="15" name="Rectangle 7"/>
          <p:cNvSpPr>
            <a:spLocks noGrp="1" noChangeArrowheads="1"/>
          </p:cNvSpPr>
          <p:nvPr>
            <p:ph type="sldNum" sz="quarter" idx="5"/>
          </p:nvPr>
        </p:nvSpPr>
        <p:spPr>
          <a:ln/>
        </p:spPr>
        <p:txBody>
          <a:bodyPr/>
          <a:lstStyle/>
          <a:p>
            <a:fld id="{7B493C8D-ED4C-4969-AB92-A7C2F026F82E}" type="slidenum">
              <a:rPr lang="en-US" altLang="en-US"/>
              <a:pPr/>
              <a:t>6</a:t>
            </a:fld>
            <a:endParaRPr lang="en-US" altLang="en-US"/>
          </a:p>
        </p:txBody>
      </p:sp>
      <p:sp>
        <p:nvSpPr>
          <p:cNvPr id="15362" name="Rectangle 2"/>
          <p:cNvSpPr>
            <a:spLocks noChangeArrowheads="1"/>
          </p:cNvSpPr>
          <p:nvPr/>
        </p:nvSpPr>
        <p:spPr bwMode="auto">
          <a:xfrm>
            <a:off x="388620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5363" name="Rectangle 3"/>
          <p:cNvSpPr>
            <a:spLocks noChangeArrowheads="1"/>
          </p:cNvSpPr>
          <p:nvPr/>
        </p:nvSpPr>
        <p:spPr bwMode="auto">
          <a:xfrm>
            <a:off x="3886200" y="868680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9050" tIns="0" rIns="19050" bIns="0" anchor="b"/>
          <a:lstStyle/>
          <a:p>
            <a:pPr algn="r"/>
            <a:r>
              <a:rPr lang="en-US" altLang="en-US" sz="1000" i="1"/>
              <a:t>6</a:t>
            </a:r>
          </a:p>
        </p:txBody>
      </p:sp>
      <p:sp>
        <p:nvSpPr>
          <p:cNvPr id="15364" name="Rectangle 4"/>
          <p:cNvSpPr>
            <a:spLocks noChangeArrowheads="1"/>
          </p:cNvSpPr>
          <p:nvPr/>
        </p:nvSpPr>
        <p:spPr bwMode="auto">
          <a:xfrm>
            <a:off x="0" y="868680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5365" name="Rectangle 5"/>
          <p:cNvSpPr>
            <a:spLocks noChangeArrowheads="1"/>
          </p:cNvSpP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5366" name="Rectangle 6"/>
          <p:cNvSpPr>
            <a:spLocks noChangeArrowheads="1"/>
          </p:cNvSpPr>
          <p:nvPr/>
        </p:nvSpPr>
        <p:spPr bwMode="auto">
          <a:xfrm>
            <a:off x="388620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5367" name="Rectangle 7"/>
          <p:cNvSpPr>
            <a:spLocks noChangeArrowheads="1"/>
          </p:cNvSpPr>
          <p:nvPr/>
        </p:nvSpPr>
        <p:spPr bwMode="auto">
          <a:xfrm>
            <a:off x="3886200" y="868680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9050" tIns="0" rIns="19050" bIns="0" anchor="b"/>
          <a:lstStyle/>
          <a:p>
            <a:pPr algn="r"/>
            <a:r>
              <a:rPr lang="en-US" altLang="en-US" sz="1000" i="1"/>
              <a:t>6</a:t>
            </a:r>
          </a:p>
        </p:txBody>
      </p:sp>
      <p:sp>
        <p:nvSpPr>
          <p:cNvPr id="15368" name="Rectangle 8"/>
          <p:cNvSpPr>
            <a:spLocks noChangeArrowheads="1"/>
          </p:cNvSpPr>
          <p:nvPr/>
        </p:nvSpPr>
        <p:spPr bwMode="auto">
          <a:xfrm>
            <a:off x="0" y="868680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5369" name="Rectangle 9"/>
          <p:cNvSpPr>
            <a:spLocks noChangeArrowheads="1"/>
          </p:cNvSpP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5370" name="Rectangle 10"/>
          <p:cNvSpPr>
            <a:spLocks noGrp="1" noChangeArrowheads="1"/>
          </p:cNvSpPr>
          <p:nvPr>
            <p:ph type="body" idx="1"/>
          </p:nvPr>
        </p:nvSpPr>
        <p:spPr>
          <a:noFill/>
          <a:ln/>
        </p:spPr>
        <p:txBody>
          <a:bodyPr/>
          <a:lstStyle/>
          <a:p>
            <a:r>
              <a:rPr lang="en-US" altLang="en-US"/>
              <a:t>Review the predisposing factors</a:t>
            </a:r>
          </a:p>
          <a:p>
            <a:endParaRPr lang="en-US" altLang="en-US"/>
          </a:p>
          <a:p>
            <a:endParaRPr lang="en-US" altLang="en-US"/>
          </a:p>
          <a:p>
            <a:endParaRPr lang="en-US" altLang="en-US"/>
          </a:p>
        </p:txBody>
      </p:sp>
      <p:sp>
        <p:nvSpPr>
          <p:cNvPr id="15371" name="Rectangle 11"/>
          <p:cNvSpPr>
            <a:spLocks noChangeArrowheads="1" noTextEdit="1"/>
          </p:cNvSpPr>
          <p:nvPr>
            <p:ph type="sldImg"/>
          </p:nvPr>
        </p:nvSpPr>
        <p:spPr>
          <a:xfrm>
            <a:off x="1150938" y="692150"/>
            <a:ext cx="4556125" cy="3416300"/>
          </a:xfrm>
          <a:ln cap="flat"/>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Rectangle 4"/>
          <p:cNvSpPr>
            <a:spLocks noGrp="1" noChangeArrowheads="1"/>
          </p:cNvSpPr>
          <p:nvPr>
            <p:ph type="hdr" sz="quarter"/>
          </p:nvPr>
        </p:nvSpPr>
        <p:spPr>
          <a:ln/>
        </p:spPr>
        <p:txBody>
          <a:bodyPr/>
          <a:lstStyle/>
          <a:p>
            <a:r>
              <a:rPr lang="en-US" altLang="en-US"/>
              <a:t>Concepts of Fitness &amp; Wellness 7e</a:t>
            </a:r>
          </a:p>
        </p:txBody>
      </p:sp>
      <p:sp>
        <p:nvSpPr>
          <p:cNvPr id="13" name="Rectangle 5"/>
          <p:cNvSpPr>
            <a:spLocks noGrp="1" noChangeArrowheads="1"/>
          </p:cNvSpPr>
          <p:nvPr>
            <p:ph type="dt" idx="1"/>
          </p:nvPr>
        </p:nvSpPr>
        <p:spPr>
          <a:ln/>
        </p:spPr>
        <p:txBody>
          <a:bodyPr/>
          <a:lstStyle/>
          <a:p>
            <a:r>
              <a:rPr lang="en-US" altLang="en-US"/>
              <a:t>McGraw Hill - www.mhhe.com</a:t>
            </a:r>
          </a:p>
        </p:txBody>
      </p:sp>
      <p:sp>
        <p:nvSpPr>
          <p:cNvPr id="14" name="Rectangle 6"/>
          <p:cNvSpPr>
            <a:spLocks noGrp="1" noChangeArrowheads="1"/>
          </p:cNvSpPr>
          <p:nvPr>
            <p:ph type="ftr" sz="quarter" idx="4"/>
          </p:nvPr>
        </p:nvSpPr>
        <p:spPr>
          <a:ln/>
        </p:spPr>
        <p:txBody>
          <a:bodyPr/>
          <a:lstStyle/>
          <a:p>
            <a:r>
              <a:rPr lang="en-US" altLang="en-US"/>
              <a:t>Concept 2</a:t>
            </a:r>
          </a:p>
        </p:txBody>
      </p:sp>
      <p:sp>
        <p:nvSpPr>
          <p:cNvPr id="15" name="Rectangle 7"/>
          <p:cNvSpPr>
            <a:spLocks noGrp="1" noChangeArrowheads="1"/>
          </p:cNvSpPr>
          <p:nvPr>
            <p:ph type="sldNum" sz="quarter" idx="5"/>
          </p:nvPr>
        </p:nvSpPr>
        <p:spPr>
          <a:ln/>
        </p:spPr>
        <p:txBody>
          <a:bodyPr/>
          <a:lstStyle/>
          <a:p>
            <a:fld id="{229D6365-8FD7-4AFD-8B7C-BE7D932677FB}" type="slidenum">
              <a:rPr lang="en-US" altLang="en-US"/>
              <a:pPr/>
              <a:t>7</a:t>
            </a:fld>
            <a:endParaRPr lang="en-US" altLang="en-US"/>
          </a:p>
        </p:txBody>
      </p:sp>
      <p:sp>
        <p:nvSpPr>
          <p:cNvPr id="17410" name="Rectangle 2"/>
          <p:cNvSpPr>
            <a:spLocks noChangeArrowheads="1"/>
          </p:cNvSpPr>
          <p:nvPr/>
        </p:nvSpPr>
        <p:spPr bwMode="auto">
          <a:xfrm>
            <a:off x="388620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7411" name="Rectangle 3"/>
          <p:cNvSpPr>
            <a:spLocks noChangeArrowheads="1"/>
          </p:cNvSpPr>
          <p:nvPr/>
        </p:nvSpPr>
        <p:spPr bwMode="auto">
          <a:xfrm>
            <a:off x="3886200" y="868680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9050" tIns="0" rIns="19050" bIns="0" anchor="b"/>
          <a:lstStyle/>
          <a:p>
            <a:pPr algn="r"/>
            <a:r>
              <a:rPr lang="en-US" altLang="en-US" sz="1000" i="1"/>
              <a:t>7</a:t>
            </a:r>
          </a:p>
        </p:txBody>
      </p:sp>
      <p:sp>
        <p:nvSpPr>
          <p:cNvPr id="17412" name="Rectangle 4"/>
          <p:cNvSpPr>
            <a:spLocks noChangeArrowheads="1"/>
          </p:cNvSpPr>
          <p:nvPr/>
        </p:nvSpPr>
        <p:spPr bwMode="auto">
          <a:xfrm>
            <a:off x="0" y="868680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7413" name="Rectangle 5"/>
          <p:cNvSpPr>
            <a:spLocks noChangeArrowheads="1"/>
          </p:cNvSpP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7414" name="Rectangle 6"/>
          <p:cNvSpPr>
            <a:spLocks noChangeArrowheads="1"/>
          </p:cNvSpPr>
          <p:nvPr/>
        </p:nvSpPr>
        <p:spPr bwMode="auto">
          <a:xfrm>
            <a:off x="388620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7415" name="Rectangle 7"/>
          <p:cNvSpPr>
            <a:spLocks noChangeArrowheads="1"/>
          </p:cNvSpPr>
          <p:nvPr/>
        </p:nvSpPr>
        <p:spPr bwMode="auto">
          <a:xfrm>
            <a:off x="3886200" y="868680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9050" tIns="0" rIns="19050" bIns="0" anchor="b"/>
          <a:lstStyle/>
          <a:p>
            <a:pPr algn="r"/>
            <a:r>
              <a:rPr lang="en-US" altLang="en-US" sz="1000" i="1"/>
              <a:t>7</a:t>
            </a:r>
          </a:p>
        </p:txBody>
      </p:sp>
      <p:sp>
        <p:nvSpPr>
          <p:cNvPr id="17416" name="Rectangle 8"/>
          <p:cNvSpPr>
            <a:spLocks noChangeArrowheads="1"/>
          </p:cNvSpPr>
          <p:nvPr/>
        </p:nvSpPr>
        <p:spPr bwMode="auto">
          <a:xfrm>
            <a:off x="0" y="868680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7417" name="Rectangle 9"/>
          <p:cNvSpPr>
            <a:spLocks noChangeArrowheads="1"/>
          </p:cNvSpP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7418" name="Rectangle 10"/>
          <p:cNvSpPr>
            <a:spLocks noGrp="1" noChangeArrowheads="1"/>
          </p:cNvSpPr>
          <p:nvPr>
            <p:ph type="body" idx="1"/>
          </p:nvPr>
        </p:nvSpPr>
        <p:spPr>
          <a:noFill/>
          <a:ln/>
        </p:spPr>
        <p:txBody>
          <a:bodyPr/>
          <a:lstStyle/>
          <a:p>
            <a:r>
              <a:rPr lang="en-US" altLang="en-US"/>
              <a:t>Review the enabling factors</a:t>
            </a:r>
          </a:p>
          <a:p>
            <a:endParaRPr lang="en-US" altLang="en-US"/>
          </a:p>
          <a:p>
            <a:endParaRPr lang="en-US" altLang="en-US"/>
          </a:p>
        </p:txBody>
      </p:sp>
      <p:sp>
        <p:nvSpPr>
          <p:cNvPr id="17419" name="Rectangle 11"/>
          <p:cNvSpPr>
            <a:spLocks noChangeArrowheads="1" noTextEdit="1"/>
          </p:cNvSpPr>
          <p:nvPr>
            <p:ph type="sldImg"/>
          </p:nvPr>
        </p:nvSpPr>
        <p:spPr>
          <a:xfrm>
            <a:off x="1150938" y="692150"/>
            <a:ext cx="4556125" cy="3416300"/>
          </a:xfrm>
          <a:ln cap="flat"/>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Rectangle 4"/>
          <p:cNvSpPr>
            <a:spLocks noGrp="1" noChangeArrowheads="1"/>
          </p:cNvSpPr>
          <p:nvPr>
            <p:ph type="hdr" sz="quarter"/>
          </p:nvPr>
        </p:nvSpPr>
        <p:spPr>
          <a:ln/>
        </p:spPr>
        <p:txBody>
          <a:bodyPr/>
          <a:lstStyle/>
          <a:p>
            <a:r>
              <a:rPr lang="en-US" altLang="en-US"/>
              <a:t>Concepts of Fitness &amp; Wellness 7e</a:t>
            </a:r>
          </a:p>
        </p:txBody>
      </p:sp>
      <p:sp>
        <p:nvSpPr>
          <p:cNvPr id="13" name="Rectangle 5"/>
          <p:cNvSpPr>
            <a:spLocks noGrp="1" noChangeArrowheads="1"/>
          </p:cNvSpPr>
          <p:nvPr>
            <p:ph type="dt" idx="1"/>
          </p:nvPr>
        </p:nvSpPr>
        <p:spPr>
          <a:ln/>
        </p:spPr>
        <p:txBody>
          <a:bodyPr/>
          <a:lstStyle/>
          <a:p>
            <a:r>
              <a:rPr lang="en-US" altLang="en-US"/>
              <a:t>McGraw Hill - www.mhhe.com</a:t>
            </a:r>
          </a:p>
        </p:txBody>
      </p:sp>
      <p:sp>
        <p:nvSpPr>
          <p:cNvPr id="14" name="Rectangle 6"/>
          <p:cNvSpPr>
            <a:spLocks noGrp="1" noChangeArrowheads="1"/>
          </p:cNvSpPr>
          <p:nvPr>
            <p:ph type="ftr" sz="quarter" idx="4"/>
          </p:nvPr>
        </p:nvSpPr>
        <p:spPr>
          <a:ln/>
        </p:spPr>
        <p:txBody>
          <a:bodyPr/>
          <a:lstStyle/>
          <a:p>
            <a:r>
              <a:rPr lang="en-US" altLang="en-US"/>
              <a:t>Concept 2</a:t>
            </a:r>
          </a:p>
        </p:txBody>
      </p:sp>
      <p:sp>
        <p:nvSpPr>
          <p:cNvPr id="15" name="Rectangle 7"/>
          <p:cNvSpPr>
            <a:spLocks noGrp="1" noChangeArrowheads="1"/>
          </p:cNvSpPr>
          <p:nvPr>
            <p:ph type="sldNum" sz="quarter" idx="5"/>
          </p:nvPr>
        </p:nvSpPr>
        <p:spPr>
          <a:ln/>
        </p:spPr>
        <p:txBody>
          <a:bodyPr/>
          <a:lstStyle/>
          <a:p>
            <a:fld id="{033B9211-B0B5-4917-9A10-36636D105A94}" type="slidenum">
              <a:rPr lang="en-US" altLang="en-US"/>
              <a:pPr/>
              <a:t>8</a:t>
            </a:fld>
            <a:endParaRPr lang="en-US" altLang="en-US"/>
          </a:p>
        </p:txBody>
      </p:sp>
      <p:sp>
        <p:nvSpPr>
          <p:cNvPr id="19458" name="Rectangle 2"/>
          <p:cNvSpPr>
            <a:spLocks noChangeArrowheads="1"/>
          </p:cNvSpPr>
          <p:nvPr/>
        </p:nvSpPr>
        <p:spPr bwMode="auto">
          <a:xfrm>
            <a:off x="388620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9459" name="Rectangle 3"/>
          <p:cNvSpPr>
            <a:spLocks noChangeArrowheads="1"/>
          </p:cNvSpPr>
          <p:nvPr/>
        </p:nvSpPr>
        <p:spPr bwMode="auto">
          <a:xfrm>
            <a:off x="3886200" y="868680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9050" tIns="0" rIns="19050" bIns="0" anchor="b"/>
          <a:lstStyle/>
          <a:p>
            <a:pPr algn="r"/>
            <a:r>
              <a:rPr lang="en-US" altLang="en-US" sz="1000" i="1"/>
              <a:t>8</a:t>
            </a:r>
          </a:p>
        </p:txBody>
      </p:sp>
      <p:sp>
        <p:nvSpPr>
          <p:cNvPr id="19460" name="Rectangle 4"/>
          <p:cNvSpPr>
            <a:spLocks noChangeArrowheads="1"/>
          </p:cNvSpPr>
          <p:nvPr/>
        </p:nvSpPr>
        <p:spPr bwMode="auto">
          <a:xfrm>
            <a:off x="0" y="868680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9461" name="Rectangle 5"/>
          <p:cNvSpPr>
            <a:spLocks noChangeArrowheads="1"/>
          </p:cNvSpP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9462" name="Rectangle 6"/>
          <p:cNvSpPr>
            <a:spLocks noChangeArrowheads="1"/>
          </p:cNvSpPr>
          <p:nvPr/>
        </p:nvSpPr>
        <p:spPr bwMode="auto">
          <a:xfrm>
            <a:off x="388620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9463" name="Rectangle 7"/>
          <p:cNvSpPr>
            <a:spLocks noChangeArrowheads="1"/>
          </p:cNvSpPr>
          <p:nvPr/>
        </p:nvSpPr>
        <p:spPr bwMode="auto">
          <a:xfrm>
            <a:off x="3886200" y="868680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9050" tIns="0" rIns="19050" bIns="0" anchor="b"/>
          <a:lstStyle/>
          <a:p>
            <a:pPr algn="r"/>
            <a:r>
              <a:rPr lang="en-US" altLang="en-US" sz="1000" i="1"/>
              <a:t>8</a:t>
            </a:r>
          </a:p>
        </p:txBody>
      </p:sp>
      <p:sp>
        <p:nvSpPr>
          <p:cNvPr id="19464" name="Rectangle 8"/>
          <p:cNvSpPr>
            <a:spLocks noChangeArrowheads="1"/>
          </p:cNvSpPr>
          <p:nvPr/>
        </p:nvSpPr>
        <p:spPr bwMode="auto">
          <a:xfrm>
            <a:off x="0" y="868680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9465" name="Rectangle 9"/>
          <p:cNvSpPr>
            <a:spLocks noChangeArrowheads="1"/>
          </p:cNvSpP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9466" name="Rectangle 10"/>
          <p:cNvSpPr>
            <a:spLocks noGrp="1" noChangeArrowheads="1"/>
          </p:cNvSpPr>
          <p:nvPr>
            <p:ph type="body" idx="1"/>
          </p:nvPr>
        </p:nvSpPr>
        <p:spPr>
          <a:noFill/>
          <a:ln/>
        </p:spPr>
        <p:txBody>
          <a:bodyPr/>
          <a:lstStyle/>
          <a:p>
            <a:r>
              <a:rPr lang="en-US" altLang="en-US"/>
              <a:t>Review the reinforcing factors</a:t>
            </a:r>
          </a:p>
          <a:p>
            <a:endParaRPr lang="en-US" altLang="en-US"/>
          </a:p>
          <a:p>
            <a:endParaRPr lang="en-US" altLang="en-US"/>
          </a:p>
        </p:txBody>
      </p:sp>
      <p:sp>
        <p:nvSpPr>
          <p:cNvPr id="19467" name="Rectangle 11"/>
          <p:cNvSpPr>
            <a:spLocks noChangeArrowheads="1" noTextEdit="1"/>
          </p:cNvSpPr>
          <p:nvPr>
            <p:ph type="sldImg"/>
          </p:nvPr>
        </p:nvSpPr>
        <p:spPr>
          <a:xfrm>
            <a:off x="1150938" y="692150"/>
            <a:ext cx="4556125" cy="3416300"/>
          </a:xfrm>
          <a:ln cap="flat"/>
        </p:spPr>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4"/>
          <p:cNvSpPr>
            <a:spLocks noGrp="1" noChangeArrowheads="1"/>
          </p:cNvSpPr>
          <p:nvPr>
            <p:ph type="hdr" sz="quarter"/>
          </p:nvPr>
        </p:nvSpPr>
        <p:spPr>
          <a:ln/>
        </p:spPr>
        <p:txBody>
          <a:bodyPr/>
          <a:lstStyle/>
          <a:p>
            <a:r>
              <a:rPr lang="en-US" altLang="en-US"/>
              <a:t>Concepts of Fitness &amp; Wellness 7e</a:t>
            </a:r>
          </a:p>
        </p:txBody>
      </p:sp>
      <p:sp>
        <p:nvSpPr>
          <p:cNvPr id="9" name="Rectangle 5"/>
          <p:cNvSpPr>
            <a:spLocks noGrp="1" noChangeArrowheads="1"/>
          </p:cNvSpPr>
          <p:nvPr>
            <p:ph type="dt" idx="1"/>
          </p:nvPr>
        </p:nvSpPr>
        <p:spPr>
          <a:ln/>
        </p:spPr>
        <p:txBody>
          <a:bodyPr/>
          <a:lstStyle/>
          <a:p>
            <a:r>
              <a:rPr lang="en-US" altLang="en-US"/>
              <a:t>McGraw Hill - www.mhhe.com</a:t>
            </a:r>
          </a:p>
        </p:txBody>
      </p:sp>
      <p:sp>
        <p:nvSpPr>
          <p:cNvPr id="10" name="Rectangle 6"/>
          <p:cNvSpPr>
            <a:spLocks noGrp="1" noChangeArrowheads="1"/>
          </p:cNvSpPr>
          <p:nvPr>
            <p:ph type="ftr" sz="quarter" idx="4"/>
          </p:nvPr>
        </p:nvSpPr>
        <p:spPr>
          <a:ln/>
        </p:spPr>
        <p:txBody>
          <a:bodyPr/>
          <a:lstStyle/>
          <a:p>
            <a:r>
              <a:rPr lang="en-US" altLang="en-US"/>
              <a:t>Concept 2</a:t>
            </a:r>
          </a:p>
        </p:txBody>
      </p:sp>
      <p:sp>
        <p:nvSpPr>
          <p:cNvPr id="11" name="Rectangle 7"/>
          <p:cNvSpPr>
            <a:spLocks noGrp="1" noChangeArrowheads="1"/>
          </p:cNvSpPr>
          <p:nvPr>
            <p:ph type="sldNum" sz="quarter" idx="5"/>
          </p:nvPr>
        </p:nvSpPr>
        <p:spPr>
          <a:ln/>
        </p:spPr>
        <p:txBody>
          <a:bodyPr/>
          <a:lstStyle/>
          <a:p>
            <a:fld id="{DB414A8A-6B6F-4592-8884-97F4E4FEF592}" type="slidenum">
              <a:rPr lang="en-US" altLang="en-US"/>
              <a:pPr/>
              <a:t>9</a:t>
            </a:fld>
            <a:endParaRPr lang="en-US" altLang="en-US"/>
          </a:p>
        </p:txBody>
      </p:sp>
      <p:sp>
        <p:nvSpPr>
          <p:cNvPr id="65538" name="Rectangle 2"/>
          <p:cNvSpPr>
            <a:spLocks noChangeArrowheads="1"/>
          </p:cNvSpPr>
          <p:nvPr/>
        </p:nvSpPr>
        <p:spPr bwMode="auto">
          <a:xfrm>
            <a:off x="388620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65539" name="Rectangle 3"/>
          <p:cNvSpPr>
            <a:spLocks noChangeArrowheads="1"/>
          </p:cNvSpPr>
          <p:nvPr/>
        </p:nvSpPr>
        <p:spPr bwMode="auto">
          <a:xfrm>
            <a:off x="3886200" y="868680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9050" tIns="0" rIns="19050" bIns="0" anchor="b"/>
          <a:lstStyle/>
          <a:p>
            <a:pPr algn="r"/>
            <a:r>
              <a:rPr lang="en-US" altLang="en-US" sz="1000" i="1"/>
              <a:t>3</a:t>
            </a:r>
          </a:p>
        </p:txBody>
      </p:sp>
      <p:sp>
        <p:nvSpPr>
          <p:cNvPr id="65540" name="Rectangle 4"/>
          <p:cNvSpPr>
            <a:spLocks noChangeArrowheads="1"/>
          </p:cNvSpPr>
          <p:nvPr/>
        </p:nvSpPr>
        <p:spPr bwMode="auto">
          <a:xfrm>
            <a:off x="0" y="868680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65541" name="Rectangle 5"/>
          <p:cNvSpPr>
            <a:spLocks noChangeArrowheads="1"/>
          </p:cNvSpP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65542" name="Rectangle 6"/>
          <p:cNvSpPr>
            <a:spLocks noGrp="1" noChangeArrowheads="1"/>
          </p:cNvSpPr>
          <p:nvPr>
            <p:ph type="body" idx="1"/>
          </p:nvPr>
        </p:nvSpPr>
        <p:spPr>
          <a:noFill/>
          <a:ln/>
        </p:spPr>
        <p:txBody>
          <a:bodyPr/>
          <a:lstStyle/>
          <a:p>
            <a:r>
              <a:rPr lang="en-US" altLang="en-US"/>
              <a:t>The slide introduces the importance of self-management skills to establish positive lifestyles. </a:t>
            </a:r>
          </a:p>
          <a:p>
            <a:r>
              <a:rPr lang="en-US" altLang="en-US"/>
              <a:t>Use the slide to review the different self-management skills and to cover the behavioral lab on self-management skills.</a:t>
            </a:r>
          </a:p>
          <a:p>
            <a:endParaRPr lang="en-US" altLang="en-US"/>
          </a:p>
          <a:p>
            <a:r>
              <a:rPr lang="en-US" altLang="en-US"/>
              <a:t>Researchers have also identified several special skills, referred to as </a:t>
            </a:r>
            <a:r>
              <a:rPr lang="en-US" altLang="en-US" b="1"/>
              <a:t>self-management skills, </a:t>
            </a:r>
            <a:r>
              <a:rPr lang="en-US" altLang="en-US"/>
              <a:t>that can be useful in helping you</a:t>
            </a:r>
          </a:p>
          <a:p>
            <a:r>
              <a:rPr lang="en-US" altLang="en-US"/>
              <a:t>alter factors related to adherence and ultimately help you make lifestyle changes. Like any skill, self-management skills must be practiced if they are to be useful. The factors relating to adherence and the self-management skills described in this concept can be applied to a wide variety of healthy lifestyles. In early sections of this book, the focus is on using self-management skills to become and stay active throughout life. In the later sections of the book, the focus is on using these skills to adopt other healthy lifestyles that promote good health and wellness. In the final section, you get an opportunity to use the skills to make informed</a:t>
            </a:r>
          </a:p>
          <a:p>
            <a:r>
              <a:rPr lang="en-US" altLang="en-US"/>
              <a:t>choices and plan for healthy living.</a:t>
            </a:r>
          </a:p>
          <a:p>
            <a:r>
              <a:rPr lang="en-US" altLang="en-US" b="1"/>
              <a:t>Learning self-management skills can help you alter factors that lead to healthy lifestyle change.</a:t>
            </a:r>
          </a:p>
          <a:p>
            <a:r>
              <a:rPr lang="en-US" altLang="en-US"/>
              <a:t>Personal, predisposing, enabling, and reinforcing factors influence the way you live. These factors are of little practical significance, however, unless they can be altered to promote healthy lifestyles. Learning self-management </a:t>
            </a:r>
          </a:p>
          <a:p>
            <a:r>
              <a:rPr lang="en-US" altLang="en-US"/>
              <a:t>skills (sometimes called self-regulation skills) can help you change the predisposing, enabling, and reinforcing factors described in the previous slides</a:t>
            </a:r>
            <a:r>
              <a:rPr lang="en-US" altLang="en-US" b="1"/>
              <a:t>. </a:t>
            </a:r>
            <a:r>
              <a:rPr lang="en-US" altLang="en-US"/>
              <a:t>In fact, some of the enabling factors are self-management skills. It takes practice to learn these skills, but with effort anyone can learn them. There are many opportunities to learn self-management skills in this book. Many of the labs allow</a:t>
            </a:r>
          </a:p>
          <a:p>
            <a:r>
              <a:rPr lang="en-US" altLang="en-US"/>
              <a:t>you to practice these skills.</a:t>
            </a:r>
          </a:p>
          <a:p>
            <a:endParaRPr lang="en-US" altLang="en-US"/>
          </a:p>
          <a:p>
            <a:endParaRPr lang="en-US" altLang="en-US"/>
          </a:p>
        </p:txBody>
      </p:sp>
      <p:sp>
        <p:nvSpPr>
          <p:cNvPr id="65543" name="Rectangle 7"/>
          <p:cNvSpPr>
            <a:spLocks noChangeArrowheads="1" noTextEdit="1"/>
          </p:cNvSpPr>
          <p:nvPr>
            <p:ph type="sldImg"/>
          </p:nvPr>
        </p:nvSpPr>
        <p:spPr>
          <a:xfrm>
            <a:off x="1150938" y="692150"/>
            <a:ext cx="4556125" cy="3416300"/>
          </a:xfrm>
          <a:ln cap="flat"/>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81268" name="Rectangle 20"/>
          <p:cNvSpPr>
            <a:spLocks noGrp="1" noChangeArrowheads="1"/>
          </p:cNvSpPr>
          <p:nvPr>
            <p:ph type="ctrTitle"/>
          </p:nvPr>
        </p:nvSpPr>
        <p:spPr>
          <a:xfrm>
            <a:off x="457200" y="152400"/>
            <a:ext cx="8458200" cy="1143000"/>
          </a:xfrm>
        </p:spPr>
        <p:txBody>
          <a:bodyPr/>
          <a:lstStyle>
            <a:lvl1pPr>
              <a:defRPr sz="4000"/>
            </a:lvl1pPr>
          </a:lstStyle>
          <a:p>
            <a:pPr lvl="0"/>
            <a:r>
              <a:rPr lang="en-US" altLang="en-US" noProof="0" smtClean="0"/>
              <a:t>Click to edit Master title style</a:t>
            </a:r>
          </a:p>
        </p:txBody>
      </p:sp>
      <p:sp>
        <p:nvSpPr>
          <p:cNvPr id="181269" name="Rectangle 21"/>
          <p:cNvSpPr>
            <a:spLocks noGrp="1" noChangeArrowheads="1"/>
          </p:cNvSpPr>
          <p:nvPr>
            <p:ph type="subTitle" idx="1"/>
          </p:nvPr>
        </p:nvSpPr>
        <p:spPr>
          <a:xfrm>
            <a:off x="4800600" y="1752600"/>
            <a:ext cx="4343400" cy="2057400"/>
          </a:xfrm>
        </p:spPr>
        <p:txBody>
          <a:bodyPr/>
          <a:lstStyle>
            <a:lvl1pPr marL="0" indent="0" algn="ctr">
              <a:buFont typeface="Wingdings" pitchFamily="2" charset="2"/>
              <a:buNone/>
              <a:defRPr i="1"/>
            </a:lvl1pPr>
          </a:lstStyle>
          <a:p>
            <a:pPr lvl="0"/>
            <a:r>
              <a:rPr lang="en-US" altLang="en-US" noProof="0" smtClean="0"/>
              <a:t>Click to edit Master subtitle style</a:t>
            </a:r>
          </a:p>
        </p:txBody>
      </p:sp>
      <p:sp>
        <p:nvSpPr>
          <p:cNvPr id="181270" name="Rectangle 22"/>
          <p:cNvSpPr>
            <a:spLocks noChangeArrowheads="1"/>
          </p:cNvSpPr>
          <p:nvPr/>
        </p:nvSpPr>
        <p:spPr bwMode="auto">
          <a:xfrm>
            <a:off x="5800725" y="6130925"/>
            <a:ext cx="180975" cy="514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spAutoFit/>
          </a:bodyPr>
          <a:lstStyle/>
          <a:p>
            <a:endParaRPr lang="en-US" altLang="en-US" sz="1400">
              <a:latin typeface="Arial Rounded MT Bold" pitchFamily="34" charset="0"/>
            </a:endParaRPr>
          </a:p>
          <a:p>
            <a:endParaRPr lang="en-US" altLang="en-US" sz="1400">
              <a:latin typeface="Arial Rounded MT Bold" pitchFamily="34" charset="0"/>
            </a:endParaRPr>
          </a:p>
        </p:txBody>
      </p:sp>
      <p:sp>
        <p:nvSpPr>
          <p:cNvPr id="181271" name="Rectangle 23"/>
          <p:cNvSpPr>
            <a:spLocks noGrp="1" noChangeArrowheads="1"/>
          </p:cNvSpPr>
          <p:nvPr>
            <p:ph type="sldNum" sz="quarter" idx="4"/>
          </p:nvPr>
        </p:nvSpPr>
        <p:spPr>
          <a:xfrm>
            <a:off x="7010400" y="6381750"/>
            <a:ext cx="2133600" cy="476250"/>
          </a:xfrm>
        </p:spPr>
        <p:txBody>
          <a:bodyPr/>
          <a:lstStyle>
            <a:lvl1pPr>
              <a:defRPr/>
            </a:lvl1pPr>
          </a:lstStyle>
          <a:p>
            <a:fld id="{EB178EE9-F552-40D5-B3DB-748EFC0EEBBF}" type="slidenum">
              <a:rPr lang="en-US" altLang="en-US"/>
              <a:pPr/>
              <a:t>‹#›</a:t>
            </a:fld>
            <a:endParaRPr lang="en-US" altLang="en-US"/>
          </a:p>
        </p:txBody>
      </p:sp>
      <p:sp>
        <p:nvSpPr>
          <p:cNvPr id="181272" name="Rectangle 24"/>
          <p:cNvSpPr>
            <a:spLocks noGrp="1" noChangeArrowheads="1"/>
          </p:cNvSpPr>
          <p:nvPr>
            <p:ph type="ftr" sz="quarter" idx="3"/>
          </p:nvPr>
        </p:nvSpPr>
        <p:spPr>
          <a:xfrm>
            <a:off x="0" y="6381750"/>
            <a:ext cx="2895600" cy="476250"/>
          </a:xfrm>
        </p:spPr>
        <p:txBody>
          <a:bodyPr/>
          <a:lstStyle>
            <a:lvl1pPr>
              <a:defRPr/>
            </a:lvl1pPr>
          </a:lstStyle>
          <a:p>
            <a:r>
              <a:rPr lang="en-US" altLang="en-US"/>
              <a:t>Concepts of Physical Fitness 14e</a:t>
            </a:r>
          </a:p>
        </p:txBody>
      </p:sp>
    </p:spTree>
  </p:cSld>
  <p:clrMapOvr>
    <a:masterClrMapping/>
  </p:clrMapOvr>
  <p:transition>
    <p:random/>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Slide Number Placeholder 3"/>
          <p:cNvSpPr>
            <a:spLocks noGrp="1"/>
          </p:cNvSpPr>
          <p:nvPr>
            <p:ph type="sldNum" sz="quarter" idx="10"/>
          </p:nvPr>
        </p:nvSpPr>
        <p:spPr/>
        <p:txBody>
          <a:bodyPr/>
          <a:lstStyle>
            <a:lvl1pPr>
              <a:defRPr/>
            </a:lvl1pPr>
          </a:lstStyle>
          <a:p>
            <a:fld id="{FD456666-5228-4941-9E43-2F7BAE8CD0C0}" type="slidenum">
              <a:rPr lang="en-US" altLang="en-US"/>
              <a:pPr/>
              <a:t>‹#›</a:t>
            </a:fld>
            <a:endParaRPr lang="en-US" altLang="en-US"/>
          </a:p>
        </p:txBody>
      </p:sp>
      <p:sp>
        <p:nvSpPr>
          <p:cNvPr id="5" name="Footer Placeholder 4"/>
          <p:cNvSpPr>
            <a:spLocks noGrp="1"/>
          </p:cNvSpPr>
          <p:nvPr>
            <p:ph type="ftr" sz="quarter" idx="11"/>
          </p:nvPr>
        </p:nvSpPr>
        <p:spPr/>
        <p:txBody>
          <a:bodyPr/>
          <a:lstStyle>
            <a:lvl1pPr>
              <a:defRPr/>
            </a:lvl1pPr>
          </a:lstStyle>
          <a:p>
            <a:r>
              <a:rPr lang="en-US" altLang="en-US"/>
              <a:t>Concepts of Physical Fitness 14e</a:t>
            </a:r>
          </a:p>
        </p:txBody>
      </p:sp>
    </p:spTree>
    <p:extLst>
      <p:ext uri="{BB962C8B-B14F-4D97-AF65-F5344CB8AC3E}">
        <p14:creationId xmlns:p14="http://schemas.microsoft.com/office/powerpoint/2010/main" val="1831760523"/>
      </p:ext>
    </p:extLst>
  </p:cSld>
  <p:clrMapOvr>
    <a:masterClrMapping/>
  </p:clrMapOvr>
  <p:transition>
    <p:random/>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10350" y="171450"/>
            <a:ext cx="2076450" cy="5924550"/>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381000" y="171450"/>
            <a:ext cx="6076950" cy="592455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Slide Number Placeholder 3"/>
          <p:cNvSpPr>
            <a:spLocks noGrp="1"/>
          </p:cNvSpPr>
          <p:nvPr>
            <p:ph type="sldNum" sz="quarter" idx="10"/>
          </p:nvPr>
        </p:nvSpPr>
        <p:spPr/>
        <p:txBody>
          <a:bodyPr/>
          <a:lstStyle>
            <a:lvl1pPr>
              <a:defRPr/>
            </a:lvl1pPr>
          </a:lstStyle>
          <a:p>
            <a:fld id="{FA224E46-0BC1-4821-BE7A-D39809F3F29B}" type="slidenum">
              <a:rPr lang="en-US" altLang="en-US"/>
              <a:pPr/>
              <a:t>‹#›</a:t>
            </a:fld>
            <a:endParaRPr lang="en-US" altLang="en-US"/>
          </a:p>
        </p:txBody>
      </p:sp>
      <p:sp>
        <p:nvSpPr>
          <p:cNvPr id="5" name="Footer Placeholder 4"/>
          <p:cNvSpPr>
            <a:spLocks noGrp="1"/>
          </p:cNvSpPr>
          <p:nvPr>
            <p:ph type="ftr" sz="quarter" idx="11"/>
          </p:nvPr>
        </p:nvSpPr>
        <p:spPr/>
        <p:txBody>
          <a:bodyPr/>
          <a:lstStyle>
            <a:lvl1pPr>
              <a:defRPr/>
            </a:lvl1pPr>
          </a:lstStyle>
          <a:p>
            <a:r>
              <a:rPr lang="en-US" altLang="en-US"/>
              <a:t>Concepts of Physical Fitness 14e</a:t>
            </a:r>
          </a:p>
        </p:txBody>
      </p:sp>
    </p:spTree>
    <p:extLst>
      <p:ext uri="{BB962C8B-B14F-4D97-AF65-F5344CB8AC3E}">
        <p14:creationId xmlns:p14="http://schemas.microsoft.com/office/powerpoint/2010/main" val="1039762800"/>
      </p:ext>
    </p:extLst>
  </p:cSld>
  <p:clrMapOvr>
    <a:masterClrMapping/>
  </p:clrMapOvr>
  <p:transition>
    <p:random/>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04802" name="Rectangle 2"/>
          <p:cNvSpPr>
            <a:spLocks noGrp="1" noChangeArrowheads="1"/>
          </p:cNvSpPr>
          <p:nvPr>
            <p:ph type="ctrTitle"/>
          </p:nvPr>
        </p:nvSpPr>
        <p:spPr>
          <a:xfrm>
            <a:off x="1295400" y="2209800"/>
            <a:ext cx="7162800" cy="1143000"/>
          </a:xfrm>
        </p:spPr>
        <p:txBody>
          <a:bodyPr/>
          <a:lstStyle>
            <a:lvl1pPr>
              <a:defRPr sz="4800"/>
            </a:lvl1pPr>
          </a:lstStyle>
          <a:p>
            <a:pPr lvl="0"/>
            <a:r>
              <a:rPr lang="en-US" altLang="en-US" noProof="0" smtClean="0"/>
              <a:t>Click to edit Master title style</a:t>
            </a:r>
          </a:p>
        </p:txBody>
      </p:sp>
      <p:sp>
        <p:nvSpPr>
          <p:cNvPr id="204803" name="Rectangle 3"/>
          <p:cNvSpPr>
            <a:spLocks noGrp="1" noChangeArrowheads="1"/>
          </p:cNvSpPr>
          <p:nvPr>
            <p:ph type="subTitle" idx="1"/>
          </p:nvPr>
        </p:nvSpPr>
        <p:spPr>
          <a:xfrm>
            <a:off x="1524000" y="3505200"/>
            <a:ext cx="6400800" cy="1066800"/>
          </a:xfrm>
        </p:spPr>
        <p:txBody>
          <a:bodyPr/>
          <a:lstStyle>
            <a:lvl1pPr marL="0" indent="0" algn="ctr">
              <a:buFontTx/>
              <a:buNone/>
              <a:defRPr b="0"/>
            </a:lvl1pPr>
          </a:lstStyle>
          <a:p>
            <a:pPr lvl="0"/>
            <a:r>
              <a:rPr lang="en-US" altLang="en-US" noProof="0" smtClean="0"/>
              <a:t>Click to edit Master subtitle style</a:t>
            </a:r>
          </a:p>
        </p:txBody>
      </p:sp>
      <p:sp>
        <p:nvSpPr>
          <p:cNvPr id="204804" name="Rectangle 4"/>
          <p:cNvSpPr>
            <a:spLocks noGrp="1" noChangeArrowheads="1"/>
          </p:cNvSpPr>
          <p:nvPr>
            <p:ph type="dt" sz="half" idx="2"/>
          </p:nvPr>
        </p:nvSpPr>
        <p:spPr>
          <a:xfrm>
            <a:off x="685800" y="6096000"/>
            <a:ext cx="1905000" cy="381000"/>
          </a:xfrm>
        </p:spPr>
        <p:txBody>
          <a:bodyPr/>
          <a:lstStyle>
            <a:lvl1pPr>
              <a:defRPr/>
            </a:lvl1pPr>
          </a:lstStyle>
          <a:p>
            <a:endParaRPr lang="en-US" altLang="en-US"/>
          </a:p>
        </p:txBody>
      </p:sp>
      <p:sp>
        <p:nvSpPr>
          <p:cNvPr id="204805" name="Rectangle 5"/>
          <p:cNvSpPr>
            <a:spLocks noGrp="1" noChangeArrowheads="1"/>
          </p:cNvSpPr>
          <p:nvPr>
            <p:ph type="ftr" sz="quarter" idx="3"/>
          </p:nvPr>
        </p:nvSpPr>
        <p:spPr>
          <a:xfrm>
            <a:off x="3124200" y="6096000"/>
            <a:ext cx="2895600" cy="381000"/>
          </a:xfrm>
        </p:spPr>
        <p:txBody>
          <a:bodyPr/>
          <a:lstStyle>
            <a:lvl1pPr>
              <a:defRPr/>
            </a:lvl1pPr>
          </a:lstStyle>
          <a:p>
            <a:r>
              <a:rPr lang="en-US" altLang="en-US"/>
              <a:t>Concepts of Physical Fitness 14e</a:t>
            </a:r>
          </a:p>
        </p:txBody>
      </p:sp>
      <p:sp>
        <p:nvSpPr>
          <p:cNvPr id="204806" name="Rectangle 6"/>
          <p:cNvSpPr>
            <a:spLocks noGrp="1" noChangeArrowheads="1"/>
          </p:cNvSpPr>
          <p:nvPr>
            <p:ph type="sldNum" sz="quarter" idx="4"/>
          </p:nvPr>
        </p:nvSpPr>
        <p:spPr>
          <a:xfrm>
            <a:off x="6553200" y="6096000"/>
            <a:ext cx="1905000" cy="381000"/>
          </a:xfrm>
        </p:spPr>
        <p:txBody>
          <a:bodyPr/>
          <a:lstStyle>
            <a:lvl1pPr>
              <a:defRPr/>
            </a:lvl1pPr>
          </a:lstStyle>
          <a:p>
            <a:fld id="{E4D43009-C569-46E5-8664-38B29C475904}" type="slidenum">
              <a:rPr lang="en-US" altLang="en-US"/>
              <a:pPr/>
              <a:t>‹#›</a:t>
            </a:fld>
            <a:endParaRPr lang="en-US" altLang="en-US"/>
          </a:p>
        </p:txBody>
      </p:sp>
    </p:spTree>
  </p:cSld>
  <p:clrMapOvr>
    <a:masterClrMapping/>
  </p:clrMapOvr>
  <p:transition>
    <p:random/>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endParaRPr lang="en-US" altLang="en-US"/>
          </a:p>
        </p:txBody>
      </p:sp>
      <p:sp>
        <p:nvSpPr>
          <p:cNvPr id="5" name="Footer Placeholder 4"/>
          <p:cNvSpPr>
            <a:spLocks noGrp="1"/>
          </p:cNvSpPr>
          <p:nvPr>
            <p:ph type="ftr" sz="quarter" idx="11"/>
          </p:nvPr>
        </p:nvSpPr>
        <p:spPr/>
        <p:txBody>
          <a:bodyPr/>
          <a:lstStyle>
            <a:lvl1pPr>
              <a:defRPr/>
            </a:lvl1pPr>
          </a:lstStyle>
          <a:p>
            <a:r>
              <a:rPr lang="en-US" altLang="en-US"/>
              <a:t>Concepts of Physical Fitness 14e</a:t>
            </a:r>
          </a:p>
        </p:txBody>
      </p:sp>
      <p:sp>
        <p:nvSpPr>
          <p:cNvPr id="6" name="Slide Number Placeholder 5"/>
          <p:cNvSpPr>
            <a:spLocks noGrp="1"/>
          </p:cNvSpPr>
          <p:nvPr>
            <p:ph type="sldNum" sz="quarter" idx="12"/>
          </p:nvPr>
        </p:nvSpPr>
        <p:spPr/>
        <p:txBody>
          <a:bodyPr/>
          <a:lstStyle>
            <a:lvl1pPr>
              <a:defRPr/>
            </a:lvl1pPr>
          </a:lstStyle>
          <a:p>
            <a:fld id="{B156C0F4-D545-473D-9E00-919E89853A02}" type="slidenum">
              <a:rPr lang="en-US" altLang="en-US"/>
              <a:pPr/>
              <a:t>‹#›</a:t>
            </a:fld>
            <a:endParaRPr lang="en-US" altLang="en-US"/>
          </a:p>
        </p:txBody>
      </p:sp>
    </p:spTree>
    <p:extLst>
      <p:ext uri="{BB962C8B-B14F-4D97-AF65-F5344CB8AC3E}">
        <p14:creationId xmlns:p14="http://schemas.microsoft.com/office/powerpoint/2010/main" val="4083106368"/>
      </p:ext>
    </p:extLst>
  </p:cSld>
  <p:clrMapOvr>
    <a:masterClrMapping/>
  </p:clrMapOvr>
  <p:transition>
    <p:random/>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ltLang="en-US"/>
          </a:p>
        </p:txBody>
      </p:sp>
      <p:sp>
        <p:nvSpPr>
          <p:cNvPr id="5" name="Footer Placeholder 4"/>
          <p:cNvSpPr>
            <a:spLocks noGrp="1"/>
          </p:cNvSpPr>
          <p:nvPr>
            <p:ph type="ftr" sz="quarter" idx="11"/>
          </p:nvPr>
        </p:nvSpPr>
        <p:spPr/>
        <p:txBody>
          <a:bodyPr/>
          <a:lstStyle>
            <a:lvl1pPr>
              <a:defRPr/>
            </a:lvl1pPr>
          </a:lstStyle>
          <a:p>
            <a:r>
              <a:rPr lang="en-US" altLang="en-US"/>
              <a:t>Concepts of Physical Fitness 14e</a:t>
            </a:r>
          </a:p>
        </p:txBody>
      </p:sp>
      <p:sp>
        <p:nvSpPr>
          <p:cNvPr id="6" name="Slide Number Placeholder 5"/>
          <p:cNvSpPr>
            <a:spLocks noGrp="1"/>
          </p:cNvSpPr>
          <p:nvPr>
            <p:ph type="sldNum" sz="quarter" idx="12"/>
          </p:nvPr>
        </p:nvSpPr>
        <p:spPr/>
        <p:txBody>
          <a:bodyPr/>
          <a:lstStyle>
            <a:lvl1pPr>
              <a:defRPr/>
            </a:lvl1pPr>
          </a:lstStyle>
          <a:p>
            <a:fld id="{A525DF06-F788-43D5-B434-0644F91344DE}" type="slidenum">
              <a:rPr lang="en-US" altLang="en-US"/>
              <a:pPr/>
              <a:t>‹#›</a:t>
            </a:fld>
            <a:endParaRPr lang="en-US" altLang="en-US"/>
          </a:p>
        </p:txBody>
      </p:sp>
    </p:spTree>
    <p:extLst>
      <p:ext uri="{BB962C8B-B14F-4D97-AF65-F5344CB8AC3E}">
        <p14:creationId xmlns:p14="http://schemas.microsoft.com/office/powerpoint/2010/main" val="2791471875"/>
      </p:ext>
    </p:extLst>
  </p:cSld>
  <p:clrMapOvr>
    <a:masterClrMapping/>
  </p:clrMapOvr>
  <p:transition>
    <p:random/>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1219200" y="2286000"/>
            <a:ext cx="3771900" cy="3962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5143500" y="2286000"/>
            <a:ext cx="3771900" cy="3962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lvl1pPr>
              <a:defRPr/>
            </a:lvl1pPr>
          </a:lstStyle>
          <a:p>
            <a:endParaRPr lang="en-US" altLang="en-US"/>
          </a:p>
        </p:txBody>
      </p:sp>
      <p:sp>
        <p:nvSpPr>
          <p:cNvPr id="6" name="Footer Placeholder 5"/>
          <p:cNvSpPr>
            <a:spLocks noGrp="1"/>
          </p:cNvSpPr>
          <p:nvPr>
            <p:ph type="ftr" sz="quarter" idx="11"/>
          </p:nvPr>
        </p:nvSpPr>
        <p:spPr/>
        <p:txBody>
          <a:bodyPr/>
          <a:lstStyle>
            <a:lvl1pPr>
              <a:defRPr/>
            </a:lvl1pPr>
          </a:lstStyle>
          <a:p>
            <a:r>
              <a:rPr lang="en-US" altLang="en-US"/>
              <a:t>Concepts of Physical Fitness 14e</a:t>
            </a:r>
          </a:p>
        </p:txBody>
      </p:sp>
      <p:sp>
        <p:nvSpPr>
          <p:cNvPr id="7" name="Slide Number Placeholder 6"/>
          <p:cNvSpPr>
            <a:spLocks noGrp="1"/>
          </p:cNvSpPr>
          <p:nvPr>
            <p:ph type="sldNum" sz="quarter" idx="12"/>
          </p:nvPr>
        </p:nvSpPr>
        <p:spPr/>
        <p:txBody>
          <a:bodyPr/>
          <a:lstStyle>
            <a:lvl1pPr>
              <a:defRPr/>
            </a:lvl1pPr>
          </a:lstStyle>
          <a:p>
            <a:fld id="{0F0CFC8D-DE3A-4CB5-BC31-943BB7E49846}" type="slidenum">
              <a:rPr lang="en-US" altLang="en-US"/>
              <a:pPr/>
              <a:t>‹#›</a:t>
            </a:fld>
            <a:endParaRPr lang="en-US" altLang="en-US"/>
          </a:p>
        </p:txBody>
      </p:sp>
    </p:spTree>
    <p:extLst>
      <p:ext uri="{BB962C8B-B14F-4D97-AF65-F5344CB8AC3E}">
        <p14:creationId xmlns:p14="http://schemas.microsoft.com/office/powerpoint/2010/main" val="1779106345"/>
      </p:ext>
    </p:extLst>
  </p:cSld>
  <p:clrMapOvr>
    <a:masterClrMapping/>
  </p:clrMapOvr>
  <p:transition>
    <p:random/>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lvl1pPr>
              <a:defRPr/>
            </a:lvl1pPr>
          </a:lstStyle>
          <a:p>
            <a:endParaRPr lang="en-US" altLang="en-US"/>
          </a:p>
        </p:txBody>
      </p:sp>
      <p:sp>
        <p:nvSpPr>
          <p:cNvPr id="8" name="Footer Placeholder 7"/>
          <p:cNvSpPr>
            <a:spLocks noGrp="1"/>
          </p:cNvSpPr>
          <p:nvPr>
            <p:ph type="ftr" sz="quarter" idx="11"/>
          </p:nvPr>
        </p:nvSpPr>
        <p:spPr/>
        <p:txBody>
          <a:bodyPr/>
          <a:lstStyle>
            <a:lvl1pPr>
              <a:defRPr/>
            </a:lvl1pPr>
          </a:lstStyle>
          <a:p>
            <a:r>
              <a:rPr lang="en-US" altLang="en-US"/>
              <a:t>Concepts of Physical Fitness 14e</a:t>
            </a:r>
          </a:p>
        </p:txBody>
      </p:sp>
      <p:sp>
        <p:nvSpPr>
          <p:cNvPr id="9" name="Slide Number Placeholder 8"/>
          <p:cNvSpPr>
            <a:spLocks noGrp="1"/>
          </p:cNvSpPr>
          <p:nvPr>
            <p:ph type="sldNum" sz="quarter" idx="12"/>
          </p:nvPr>
        </p:nvSpPr>
        <p:spPr/>
        <p:txBody>
          <a:bodyPr/>
          <a:lstStyle>
            <a:lvl1pPr>
              <a:defRPr/>
            </a:lvl1pPr>
          </a:lstStyle>
          <a:p>
            <a:fld id="{FA1A98F2-D0E9-4BEB-A9E8-4FD27F8830E3}" type="slidenum">
              <a:rPr lang="en-US" altLang="en-US"/>
              <a:pPr/>
              <a:t>‹#›</a:t>
            </a:fld>
            <a:endParaRPr lang="en-US" altLang="en-US"/>
          </a:p>
        </p:txBody>
      </p:sp>
    </p:spTree>
    <p:extLst>
      <p:ext uri="{BB962C8B-B14F-4D97-AF65-F5344CB8AC3E}">
        <p14:creationId xmlns:p14="http://schemas.microsoft.com/office/powerpoint/2010/main" val="2655910198"/>
      </p:ext>
    </p:extLst>
  </p:cSld>
  <p:clrMapOvr>
    <a:masterClrMapping/>
  </p:clrMapOvr>
  <p:transition>
    <p:random/>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lvl1pPr>
              <a:defRPr/>
            </a:lvl1pPr>
          </a:lstStyle>
          <a:p>
            <a:endParaRPr lang="en-US" altLang="en-US"/>
          </a:p>
        </p:txBody>
      </p:sp>
      <p:sp>
        <p:nvSpPr>
          <p:cNvPr id="4" name="Footer Placeholder 3"/>
          <p:cNvSpPr>
            <a:spLocks noGrp="1"/>
          </p:cNvSpPr>
          <p:nvPr>
            <p:ph type="ftr" sz="quarter" idx="11"/>
          </p:nvPr>
        </p:nvSpPr>
        <p:spPr/>
        <p:txBody>
          <a:bodyPr/>
          <a:lstStyle>
            <a:lvl1pPr>
              <a:defRPr/>
            </a:lvl1pPr>
          </a:lstStyle>
          <a:p>
            <a:r>
              <a:rPr lang="en-US" altLang="en-US"/>
              <a:t>Concepts of Physical Fitness 14e</a:t>
            </a:r>
          </a:p>
        </p:txBody>
      </p:sp>
      <p:sp>
        <p:nvSpPr>
          <p:cNvPr id="5" name="Slide Number Placeholder 4"/>
          <p:cNvSpPr>
            <a:spLocks noGrp="1"/>
          </p:cNvSpPr>
          <p:nvPr>
            <p:ph type="sldNum" sz="quarter" idx="12"/>
          </p:nvPr>
        </p:nvSpPr>
        <p:spPr/>
        <p:txBody>
          <a:bodyPr/>
          <a:lstStyle>
            <a:lvl1pPr>
              <a:defRPr/>
            </a:lvl1pPr>
          </a:lstStyle>
          <a:p>
            <a:fld id="{CFFF19B7-2D80-46D3-A64D-17B324196F67}" type="slidenum">
              <a:rPr lang="en-US" altLang="en-US"/>
              <a:pPr/>
              <a:t>‹#›</a:t>
            </a:fld>
            <a:endParaRPr lang="en-US" altLang="en-US"/>
          </a:p>
        </p:txBody>
      </p:sp>
    </p:spTree>
    <p:extLst>
      <p:ext uri="{BB962C8B-B14F-4D97-AF65-F5344CB8AC3E}">
        <p14:creationId xmlns:p14="http://schemas.microsoft.com/office/powerpoint/2010/main" val="1469936928"/>
      </p:ext>
    </p:extLst>
  </p:cSld>
  <p:clrMapOvr>
    <a:masterClrMapping/>
  </p:clrMapOvr>
  <p:transition>
    <p:random/>
  </p:transition>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ltLang="en-US"/>
          </a:p>
        </p:txBody>
      </p:sp>
      <p:sp>
        <p:nvSpPr>
          <p:cNvPr id="3" name="Footer Placeholder 2"/>
          <p:cNvSpPr>
            <a:spLocks noGrp="1"/>
          </p:cNvSpPr>
          <p:nvPr>
            <p:ph type="ftr" sz="quarter" idx="11"/>
          </p:nvPr>
        </p:nvSpPr>
        <p:spPr/>
        <p:txBody>
          <a:bodyPr/>
          <a:lstStyle>
            <a:lvl1pPr>
              <a:defRPr/>
            </a:lvl1pPr>
          </a:lstStyle>
          <a:p>
            <a:r>
              <a:rPr lang="en-US" altLang="en-US"/>
              <a:t>Concepts of Physical Fitness 14e</a:t>
            </a:r>
          </a:p>
        </p:txBody>
      </p:sp>
      <p:sp>
        <p:nvSpPr>
          <p:cNvPr id="4" name="Slide Number Placeholder 3"/>
          <p:cNvSpPr>
            <a:spLocks noGrp="1"/>
          </p:cNvSpPr>
          <p:nvPr>
            <p:ph type="sldNum" sz="quarter" idx="12"/>
          </p:nvPr>
        </p:nvSpPr>
        <p:spPr/>
        <p:txBody>
          <a:bodyPr/>
          <a:lstStyle>
            <a:lvl1pPr>
              <a:defRPr/>
            </a:lvl1pPr>
          </a:lstStyle>
          <a:p>
            <a:fld id="{D45F0F59-FE60-4B31-ADCB-87FB694360D6}" type="slidenum">
              <a:rPr lang="en-US" altLang="en-US"/>
              <a:pPr/>
              <a:t>‹#›</a:t>
            </a:fld>
            <a:endParaRPr lang="en-US" altLang="en-US"/>
          </a:p>
        </p:txBody>
      </p:sp>
    </p:spTree>
    <p:extLst>
      <p:ext uri="{BB962C8B-B14F-4D97-AF65-F5344CB8AC3E}">
        <p14:creationId xmlns:p14="http://schemas.microsoft.com/office/powerpoint/2010/main" val="3887991260"/>
      </p:ext>
    </p:extLst>
  </p:cSld>
  <p:clrMapOvr>
    <a:masterClrMapping/>
  </p:clrMapOvr>
  <p:transition>
    <p:random/>
  </p:transition>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ltLang="en-US"/>
          </a:p>
        </p:txBody>
      </p:sp>
      <p:sp>
        <p:nvSpPr>
          <p:cNvPr id="6" name="Footer Placeholder 5"/>
          <p:cNvSpPr>
            <a:spLocks noGrp="1"/>
          </p:cNvSpPr>
          <p:nvPr>
            <p:ph type="ftr" sz="quarter" idx="11"/>
          </p:nvPr>
        </p:nvSpPr>
        <p:spPr/>
        <p:txBody>
          <a:bodyPr/>
          <a:lstStyle>
            <a:lvl1pPr>
              <a:defRPr/>
            </a:lvl1pPr>
          </a:lstStyle>
          <a:p>
            <a:r>
              <a:rPr lang="en-US" altLang="en-US"/>
              <a:t>Concepts of Physical Fitness 14e</a:t>
            </a:r>
          </a:p>
        </p:txBody>
      </p:sp>
      <p:sp>
        <p:nvSpPr>
          <p:cNvPr id="7" name="Slide Number Placeholder 6"/>
          <p:cNvSpPr>
            <a:spLocks noGrp="1"/>
          </p:cNvSpPr>
          <p:nvPr>
            <p:ph type="sldNum" sz="quarter" idx="12"/>
          </p:nvPr>
        </p:nvSpPr>
        <p:spPr/>
        <p:txBody>
          <a:bodyPr/>
          <a:lstStyle>
            <a:lvl1pPr>
              <a:defRPr/>
            </a:lvl1pPr>
          </a:lstStyle>
          <a:p>
            <a:fld id="{9C191D17-3651-40CA-A141-0E65BCB2076E}" type="slidenum">
              <a:rPr lang="en-US" altLang="en-US"/>
              <a:pPr/>
              <a:t>‹#›</a:t>
            </a:fld>
            <a:endParaRPr lang="en-US" altLang="en-US"/>
          </a:p>
        </p:txBody>
      </p:sp>
    </p:spTree>
    <p:extLst>
      <p:ext uri="{BB962C8B-B14F-4D97-AF65-F5344CB8AC3E}">
        <p14:creationId xmlns:p14="http://schemas.microsoft.com/office/powerpoint/2010/main" val="2688477391"/>
      </p:ext>
    </p:extLst>
  </p:cSld>
  <p:clrMapOvr>
    <a:masterClrMapping/>
  </p:clrMapOvr>
  <p:transition>
    <p:random/>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Slide Number Placeholder 3"/>
          <p:cNvSpPr>
            <a:spLocks noGrp="1"/>
          </p:cNvSpPr>
          <p:nvPr>
            <p:ph type="sldNum" sz="quarter" idx="10"/>
          </p:nvPr>
        </p:nvSpPr>
        <p:spPr/>
        <p:txBody>
          <a:bodyPr/>
          <a:lstStyle>
            <a:lvl1pPr>
              <a:defRPr/>
            </a:lvl1pPr>
          </a:lstStyle>
          <a:p>
            <a:fld id="{A88243C7-82FF-4027-8A58-137974D953B7}" type="slidenum">
              <a:rPr lang="en-US" altLang="en-US"/>
              <a:pPr/>
              <a:t>‹#›</a:t>
            </a:fld>
            <a:endParaRPr lang="en-US" altLang="en-US"/>
          </a:p>
        </p:txBody>
      </p:sp>
      <p:sp>
        <p:nvSpPr>
          <p:cNvPr id="5" name="Footer Placeholder 4"/>
          <p:cNvSpPr>
            <a:spLocks noGrp="1"/>
          </p:cNvSpPr>
          <p:nvPr>
            <p:ph type="ftr" sz="quarter" idx="11"/>
          </p:nvPr>
        </p:nvSpPr>
        <p:spPr/>
        <p:txBody>
          <a:bodyPr/>
          <a:lstStyle>
            <a:lvl1pPr>
              <a:defRPr/>
            </a:lvl1pPr>
          </a:lstStyle>
          <a:p>
            <a:r>
              <a:rPr lang="en-US" altLang="en-US"/>
              <a:t>Concepts of Physical Fitness 14e</a:t>
            </a:r>
          </a:p>
        </p:txBody>
      </p:sp>
    </p:spTree>
    <p:extLst>
      <p:ext uri="{BB962C8B-B14F-4D97-AF65-F5344CB8AC3E}">
        <p14:creationId xmlns:p14="http://schemas.microsoft.com/office/powerpoint/2010/main" val="2155771314"/>
      </p:ext>
    </p:extLst>
  </p:cSld>
  <p:clrMapOvr>
    <a:masterClrMapping/>
  </p:clrMapOvr>
  <p:transition>
    <p:random/>
  </p:transition>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ltLang="en-US"/>
          </a:p>
        </p:txBody>
      </p:sp>
      <p:sp>
        <p:nvSpPr>
          <p:cNvPr id="6" name="Footer Placeholder 5"/>
          <p:cNvSpPr>
            <a:spLocks noGrp="1"/>
          </p:cNvSpPr>
          <p:nvPr>
            <p:ph type="ftr" sz="quarter" idx="11"/>
          </p:nvPr>
        </p:nvSpPr>
        <p:spPr/>
        <p:txBody>
          <a:bodyPr/>
          <a:lstStyle>
            <a:lvl1pPr>
              <a:defRPr/>
            </a:lvl1pPr>
          </a:lstStyle>
          <a:p>
            <a:r>
              <a:rPr lang="en-US" altLang="en-US"/>
              <a:t>Concepts of Physical Fitness 14e</a:t>
            </a:r>
          </a:p>
        </p:txBody>
      </p:sp>
      <p:sp>
        <p:nvSpPr>
          <p:cNvPr id="7" name="Slide Number Placeholder 6"/>
          <p:cNvSpPr>
            <a:spLocks noGrp="1"/>
          </p:cNvSpPr>
          <p:nvPr>
            <p:ph type="sldNum" sz="quarter" idx="12"/>
          </p:nvPr>
        </p:nvSpPr>
        <p:spPr/>
        <p:txBody>
          <a:bodyPr/>
          <a:lstStyle>
            <a:lvl1pPr>
              <a:defRPr/>
            </a:lvl1pPr>
          </a:lstStyle>
          <a:p>
            <a:fld id="{7833CF4C-46DB-4474-BA51-166B7B9746B2}" type="slidenum">
              <a:rPr lang="en-US" altLang="en-US"/>
              <a:pPr/>
              <a:t>‹#›</a:t>
            </a:fld>
            <a:endParaRPr lang="en-US" altLang="en-US"/>
          </a:p>
        </p:txBody>
      </p:sp>
    </p:spTree>
    <p:extLst>
      <p:ext uri="{BB962C8B-B14F-4D97-AF65-F5344CB8AC3E}">
        <p14:creationId xmlns:p14="http://schemas.microsoft.com/office/powerpoint/2010/main" val="3274444026"/>
      </p:ext>
    </p:extLst>
  </p:cSld>
  <p:clrMapOvr>
    <a:masterClrMapping/>
  </p:clrMapOvr>
  <p:transition>
    <p:random/>
  </p:transition>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endParaRPr lang="en-US" altLang="en-US"/>
          </a:p>
        </p:txBody>
      </p:sp>
      <p:sp>
        <p:nvSpPr>
          <p:cNvPr id="5" name="Footer Placeholder 4"/>
          <p:cNvSpPr>
            <a:spLocks noGrp="1"/>
          </p:cNvSpPr>
          <p:nvPr>
            <p:ph type="ftr" sz="quarter" idx="11"/>
          </p:nvPr>
        </p:nvSpPr>
        <p:spPr/>
        <p:txBody>
          <a:bodyPr/>
          <a:lstStyle>
            <a:lvl1pPr>
              <a:defRPr/>
            </a:lvl1pPr>
          </a:lstStyle>
          <a:p>
            <a:r>
              <a:rPr lang="en-US" altLang="en-US"/>
              <a:t>Concepts of Physical Fitness 14e</a:t>
            </a:r>
          </a:p>
        </p:txBody>
      </p:sp>
      <p:sp>
        <p:nvSpPr>
          <p:cNvPr id="6" name="Slide Number Placeholder 5"/>
          <p:cNvSpPr>
            <a:spLocks noGrp="1"/>
          </p:cNvSpPr>
          <p:nvPr>
            <p:ph type="sldNum" sz="quarter" idx="12"/>
          </p:nvPr>
        </p:nvSpPr>
        <p:spPr/>
        <p:txBody>
          <a:bodyPr/>
          <a:lstStyle>
            <a:lvl1pPr>
              <a:defRPr/>
            </a:lvl1pPr>
          </a:lstStyle>
          <a:p>
            <a:fld id="{FFE73B08-B1EB-4AC2-93EF-31C9052BA51E}" type="slidenum">
              <a:rPr lang="en-US" altLang="en-US"/>
              <a:pPr/>
              <a:t>‹#›</a:t>
            </a:fld>
            <a:endParaRPr lang="en-US" altLang="en-US"/>
          </a:p>
        </p:txBody>
      </p:sp>
    </p:spTree>
    <p:extLst>
      <p:ext uri="{BB962C8B-B14F-4D97-AF65-F5344CB8AC3E}">
        <p14:creationId xmlns:p14="http://schemas.microsoft.com/office/powerpoint/2010/main" val="2986243962"/>
      </p:ext>
    </p:extLst>
  </p:cSld>
  <p:clrMapOvr>
    <a:masterClrMapping/>
  </p:clrMapOvr>
  <p:transition>
    <p:random/>
  </p:transition>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991350" y="1295400"/>
            <a:ext cx="1924050" cy="4953000"/>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1219200" y="1295400"/>
            <a:ext cx="5619750" cy="49530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endParaRPr lang="en-US" altLang="en-US"/>
          </a:p>
        </p:txBody>
      </p:sp>
      <p:sp>
        <p:nvSpPr>
          <p:cNvPr id="5" name="Footer Placeholder 4"/>
          <p:cNvSpPr>
            <a:spLocks noGrp="1"/>
          </p:cNvSpPr>
          <p:nvPr>
            <p:ph type="ftr" sz="quarter" idx="11"/>
          </p:nvPr>
        </p:nvSpPr>
        <p:spPr/>
        <p:txBody>
          <a:bodyPr/>
          <a:lstStyle>
            <a:lvl1pPr>
              <a:defRPr/>
            </a:lvl1pPr>
          </a:lstStyle>
          <a:p>
            <a:r>
              <a:rPr lang="en-US" altLang="en-US"/>
              <a:t>Concepts of Physical Fitness 14e</a:t>
            </a:r>
          </a:p>
        </p:txBody>
      </p:sp>
      <p:sp>
        <p:nvSpPr>
          <p:cNvPr id="6" name="Slide Number Placeholder 5"/>
          <p:cNvSpPr>
            <a:spLocks noGrp="1"/>
          </p:cNvSpPr>
          <p:nvPr>
            <p:ph type="sldNum" sz="quarter" idx="12"/>
          </p:nvPr>
        </p:nvSpPr>
        <p:spPr/>
        <p:txBody>
          <a:bodyPr/>
          <a:lstStyle>
            <a:lvl1pPr>
              <a:defRPr/>
            </a:lvl1pPr>
          </a:lstStyle>
          <a:p>
            <a:fld id="{3A82492A-9442-4E13-BF59-C27D56B88AED}" type="slidenum">
              <a:rPr lang="en-US" altLang="en-US"/>
              <a:pPr/>
              <a:t>‹#›</a:t>
            </a:fld>
            <a:endParaRPr lang="en-US" altLang="en-US"/>
          </a:p>
        </p:txBody>
      </p:sp>
    </p:spTree>
    <p:extLst>
      <p:ext uri="{BB962C8B-B14F-4D97-AF65-F5344CB8AC3E}">
        <p14:creationId xmlns:p14="http://schemas.microsoft.com/office/powerpoint/2010/main" val="1603340004"/>
      </p:ext>
    </p:extLst>
  </p:cSld>
  <p:clrMapOvr>
    <a:masterClrMapping/>
  </p:clrMapOvr>
  <p:transition>
    <p:random/>
  </p:transition>
</p:sldLayout>
</file>

<file path=ppt/slideLayouts/slideLayout23.xml><?xml version="1.0" encoding="utf-8"?>
<p:sldLayout xmlns:a="http://schemas.openxmlformats.org/drawingml/2006/main" xmlns:r="http://schemas.openxmlformats.org/officeDocument/2006/relationships" xmlns:p="http://schemas.openxmlformats.org/presentationml/2006/main" type="chart" preserve="1">
  <p:cSld name="Title and Chart">
    <p:spTree>
      <p:nvGrpSpPr>
        <p:cNvPr id="1" name=""/>
        <p:cNvGrpSpPr/>
        <p:nvPr/>
      </p:nvGrpSpPr>
      <p:grpSpPr>
        <a:xfrm>
          <a:off x="0" y="0"/>
          <a:ext cx="0" cy="0"/>
          <a:chOff x="0" y="0"/>
          <a:chExt cx="0" cy="0"/>
        </a:xfrm>
      </p:grpSpPr>
      <p:sp>
        <p:nvSpPr>
          <p:cNvPr id="2" name="Title 1"/>
          <p:cNvSpPr>
            <a:spLocks noGrp="1"/>
          </p:cNvSpPr>
          <p:nvPr>
            <p:ph type="title"/>
          </p:nvPr>
        </p:nvSpPr>
        <p:spPr>
          <a:xfrm>
            <a:off x="1219200" y="1295400"/>
            <a:ext cx="7696200" cy="914400"/>
          </a:xfrm>
        </p:spPr>
        <p:txBody>
          <a:bodyPr/>
          <a:lstStyle/>
          <a:p>
            <a:r>
              <a:rPr lang="en-US" smtClean="0"/>
              <a:t>Click to edit Master title style</a:t>
            </a:r>
            <a:endParaRPr lang="en-GB"/>
          </a:p>
        </p:txBody>
      </p:sp>
      <p:sp>
        <p:nvSpPr>
          <p:cNvPr id="3" name="Chart Placeholder 2"/>
          <p:cNvSpPr>
            <a:spLocks noGrp="1"/>
          </p:cNvSpPr>
          <p:nvPr>
            <p:ph type="chart" idx="1"/>
          </p:nvPr>
        </p:nvSpPr>
        <p:spPr>
          <a:xfrm>
            <a:off x="1219200" y="2286000"/>
            <a:ext cx="7696200" cy="3962400"/>
          </a:xfrm>
        </p:spPr>
        <p:txBody>
          <a:bodyPr/>
          <a:lstStyle/>
          <a:p>
            <a:endParaRPr lang="en-GB"/>
          </a:p>
        </p:txBody>
      </p:sp>
      <p:sp>
        <p:nvSpPr>
          <p:cNvPr id="4" name="Date Placeholder 3"/>
          <p:cNvSpPr>
            <a:spLocks noGrp="1"/>
          </p:cNvSpPr>
          <p:nvPr>
            <p:ph type="dt" sz="half" idx="10"/>
          </p:nvPr>
        </p:nvSpPr>
        <p:spPr>
          <a:xfrm>
            <a:off x="304800" y="6324600"/>
            <a:ext cx="1905000" cy="381000"/>
          </a:xfrm>
        </p:spPr>
        <p:txBody>
          <a:bodyPr/>
          <a:lstStyle>
            <a:lvl1pPr>
              <a:defRPr/>
            </a:lvl1pPr>
          </a:lstStyle>
          <a:p>
            <a:endParaRPr lang="en-US" altLang="en-US"/>
          </a:p>
        </p:txBody>
      </p:sp>
      <p:sp>
        <p:nvSpPr>
          <p:cNvPr id="5" name="Footer Placeholder 4"/>
          <p:cNvSpPr>
            <a:spLocks noGrp="1"/>
          </p:cNvSpPr>
          <p:nvPr>
            <p:ph type="ftr" sz="quarter" idx="11"/>
          </p:nvPr>
        </p:nvSpPr>
        <p:spPr>
          <a:xfrm>
            <a:off x="3200400" y="6324600"/>
            <a:ext cx="2895600" cy="381000"/>
          </a:xfrm>
        </p:spPr>
        <p:txBody>
          <a:bodyPr/>
          <a:lstStyle>
            <a:lvl1pPr>
              <a:defRPr/>
            </a:lvl1pPr>
          </a:lstStyle>
          <a:p>
            <a:r>
              <a:rPr lang="en-US" altLang="en-US"/>
              <a:t>Concepts of Physical Fitness 14e</a:t>
            </a:r>
          </a:p>
        </p:txBody>
      </p:sp>
      <p:sp>
        <p:nvSpPr>
          <p:cNvPr id="6" name="Slide Number Placeholder 5"/>
          <p:cNvSpPr>
            <a:spLocks noGrp="1"/>
          </p:cNvSpPr>
          <p:nvPr>
            <p:ph type="sldNum" sz="quarter" idx="12"/>
          </p:nvPr>
        </p:nvSpPr>
        <p:spPr>
          <a:xfrm>
            <a:off x="7010400" y="6324600"/>
            <a:ext cx="1905000" cy="381000"/>
          </a:xfrm>
        </p:spPr>
        <p:txBody>
          <a:bodyPr/>
          <a:lstStyle>
            <a:lvl1pPr>
              <a:defRPr/>
            </a:lvl1pPr>
          </a:lstStyle>
          <a:p>
            <a:fld id="{19EFD796-D1B4-4B59-BF4A-91DADD7A3083}" type="slidenum">
              <a:rPr lang="en-US" altLang="en-US"/>
              <a:pPr/>
              <a:t>‹#›</a:t>
            </a:fld>
            <a:endParaRPr lang="en-US" altLang="en-US"/>
          </a:p>
        </p:txBody>
      </p:sp>
    </p:spTree>
    <p:extLst>
      <p:ext uri="{BB962C8B-B14F-4D97-AF65-F5344CB8AC3E}">
        <p14:creationId xmlns:p14="http://schemas.microsoft.com/office/powerpoint/2010/main" val="2465664826"/>
      </p:ext>
    </p:extLst>
  </p:cSld>
  <p:clrMapOvr>
    <a:masterClrMapping/>
  </p:clrMapOvr>
  <p:transition>
    <p:random/>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Slide Number Placeholder 3"/>
          <p:cNvSpPr>
            <a:spLocks noGrp="1"/>
          </p:cNvSpPr>
          <p:nvPr>
            <p:ph type="sldNum" sz="quarter" idx="10"/>
          </p:nvPr>
        </p:nvSpPr>
        <p:spPr/>
        <p:txBody>
          <a:bodyPr/>
          <a:lstStyle>
            <a:lvl1pPr>
              <a:defRPr/>
            </a:lvl1pPr>
          </a:lstStyle>
          <a:p>
            <a:fld id="{D76FBBD8-84CF-4551-BE30-A84765FA8BAC}" type="slidenum">
              <a:rPr lang="en-US" altLang="en-US"/>
              <a:pPr/>
              <a:t>‹#›</a:t>
            </a:fld>
            <a:endParaRPr lang="en-US" altLang="en-US"/>
          </a:p>
        </p:txBody>
      </p:sp>
      <p:sp>
        <p:nvSpPr>
          <p:cNvPr id="5" name="Footer Placeholder 4"/>
          <p:cNvSpPr>
            <a:spLocks noGrp="1"/>
          </p:cNvSpPr>
          <p:nvPr>
            <p:ph type="ftr" sz="quarter" idx="11"/>
          </p:nvPr>
        </p:nvSpPr>
        <p:spPr/>
        <p:txBody>
          <a:bodyPr/>
          <a:lstStyle>
            <a:lvl1pPr>
              <a:defRPr/>
            </a:lvl1pPr>
          </a:lstStyle>
          <a:p>
            <a:r>
              <a:rPr lang="en-US" altLang="en-US"/>
              <a:t>Concepts of Physical Fitness 14e</a:t>
            </a:r>
          </a:p>
        </p:txBody>
      </p:sp>
    </p:spTree>
    <p:extLst>
      <p:ext uri="{BB962C8B-B14F-4D97-AF65-F5344CB8AC3E}">
        <p14:creationId xmlns:p14="http://schemas.microsoft.com/office/powerpoint/2010/main" val="3491797578"/>
      </p:ext>
    </p:extLst>
  </p:cSld>
  <p:clrMapOvr>
    <a:masterClrMapping/>
  </p:clrMapOvr>
  <p:transition>
    <p:random/>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Slide Number Placeholder 4"/>
          <p:cNvSpPr>
            <a:spLocks noGrp="1"/>
          </p:cNvSpPr>
          <p:nvPr>
            <p:ph type="sldNum" sz="quarter" idx="10"/>
          </p:nvPr>
        </p:nvSpPr>
        <p:spPr/>
        <p:txBody>
          <a:bodyPr/>
          <a:lstStyle>
            <a:lvl1pPr>
              <a:defRPr/>
            </a:lvl1pPr>
          </a:lstStyle>
          <a:p>
            <a:fld id="{D54625D7-B99D-4563-933D-6A491C0F02CD}" type="slidenum">
              <a:rPr lang="en-US" altLang="en-US"/>
              <a:pPr/>
              <a:t>‹#›</a:t>
            </a:fld>
            <a:endParaRPr lang="en-US" altLang="en-US"/>
          </a:p>
        </p:txBody>
      </p:sp>
      <p:sp>
        <p:nvSpPr>
          <p:cNvPr id="6" name="Footer Placeholder 5"/>
          <p:cNvSpPr>
            <a:spLocks noGrp="1"/>
          </p:cNvSpPr>
          <p:nvPr>
            <p:ph type="ftr" sz="quarter" idx="11"/>
          </p:nvPr>
        </p:nvSpPr>
        <p:spPr/>
        <p:txBody>
          <a:bodyPr/>
          <a:lstStyle>
            <a:lvl1pPr>
              <a:defRPr/>
            </a:lvl1pPr>
          </a:lstStyle>
          <a:p>
            <a:r>
              <a:rPr lang="en-US" altLang="en-US"/>
              <a:t>Concepts of Physical Fitness 14e</a:t>
            </a:r>
          </a:p>
        </p:txBody>
      </p:sp>
    </p:spTree>
    <p:extLst>
      <p:ext uri="{BB962C8B-B14F-4D97-AF65-F5344CB8AC3E}">
        <p14:creationId xmlns:p14="http://schemas.microsoft.com/office/powerpoint/2010/main" val="447017811"/>
      </p:ext>
    </p:extLst>
  </p:cSld>
  <p:clrMapOvr>
    <a:masterClrMapping/>
  </p:clrMapOvr>
  <p:transition>
    <p:random/>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Slide Number Placeholder 6"/>
          <p:cNvSpPr>
            <a:spLocks noGrp="1"/>
          </p:cNvSpPr>
          <p:nvPr>
            <p:ph type="sldNum" sz="quarter" idx="10"/>
          </p:nvPr>
        </p:nvSpPr>
        <p:spPr/>
        <p:txBody>
          <a:bodyPr/>
          <a:lstStyle>
            <a:lvl1pPr>
              <a:defRPr/>
            </a:lvl1pPr>
          </a:lstStyle>
          <a:p>
            <a:fld id="{21082078-E1AC-46A2-9916-F77F1C3399EA}" type="slidenum">
              <a:rPr lang="en-US" altLang="en-US"/>
              <a:pPr/>
              <a:t>‹#›</a:t>
            </a:fld>
            <a:endParaRPr lang="en-US" altLang="en-US"/>
          </a:p>
        </p:txBody>
      </p:sp>
      <p:sp>
        <p:nvSpPr>
          <p:cNvPr id="8" name="Footer Placeholder 7"/>
          <p:cNvSpPr>
            <a:spLocks noGrp="1"/>
          </p:cNvSpPr>
          <p:nvPr>
            <p:ph type="ftr" sz="quarter" idx="11"/>
          </p:nvPr>
        </p:nvSpPr>
        <p:spPr/>
        <p:txBody>
          <a:bodyPr/>
          <a:lstStyle>
            <a:lvl1pPr>
              <a:defRPr/>
            </a:lvl1pPr>
          </a:lstStyle>
          <a:p>
            <a:r>
              <a:rPr lang="en-US" altLang="en-US"/>
              <a:t>Concepts of Physical Fitness 14e</a:t>
            </a:r>
          </a:p>
        </p:txBody>
      </p:sp>
    </p:spTree>
    <p:extLst>
      <p:ext uri="{BB962C8B-B14F-4D97-AF65-F5344CB8AC3E}">
        <p14:creationId xmlns:p14="http://schemas.microsoft.com/office/powerpoint/2010/main" val="4263716000"/>
      </p:ext>
    </p:extLst>
  </p:cSld>
  <p:clrMapOvr>
    <a:masterClrMapping/>
  </p:clrMapOvr>
  <p:transition>
    <p:random/>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Slide Number Placeholder 2"/>
          <p:cNvSpPr>
            <a:spLocks noGrp="1"/>
          </p:cNvSpPr>
          <p:nvPr>
            <p:ph type="sldNum" sz="quarter" idx="10"/>
          </p:nvPr>
        </p:nvSpPr>
        <p:spPr/>
        <p:txBody>
          <a:bodyPr/>
          <a:lstStyle>
            <a:lvl1pPr>
              <a:defRPr/>
            </a:lvl1pPr>
          </a:lstStyle>
          <a:p>
            <a:fld id="{B6263370-3A95-493F-B5E5-5E84C3B77627}" type="slidenum">
              <a:rPr lang="en-US" altLang="en-US"/>
              <a:pPr/>
              <a:t>‹#›</a:t>
            </a:fld>
            <a:endParaRPr lang="en-US" altLang="en-US"/>
          </a:p>
        </p:txBody>
      </p:sp>
      <p:sp>
        <p:nvSpPr>
          <p:cNvPr id="4" name="Footer Placeholder 3"/>
          <p:cNvSpPr>
            <a:spLocks noGrp="1"/>
          </p:cNvSpPr>
          <p:nvPr>
            <p:ph type="ftr" sz="quarter" idx="11"/>
          </p:nvPr>
        </p:nvSpPr>
        <p:spPr/>
        <p:txBody>
          <a:bodyPr/>
          <a:lstStyle>
            <a:lvl1pPr>
              <a:defRPr/>
            </a:lvl1pPr>
          </a:lstStyle>
          <a:p>
            <a:r>
              <a:rPr lang="en-US" altLang="en-US"/>
              <a:t>Concepts of Physical Fitness 14e</a:t>
            </a:r>
          </a:p>
        </p:txBody>
      </p:sp>
    </p:spTree>
    <p:extLst>
      <p:ext uri="{BB962C8B-B14F-4D97-AF65-F5344CB8AC3E}">
        <p14:creationId xmlns:p14="http://schemas.microsoft.com/office/powerpoint/2010/main" val="3741202138"/>
      </p:ext>
    </p:extLst>
  </p:cSld>
  <p:clrMapOvr>
    <a:masterClrMapping/>
  </p:clrMapOvr>
  <p:transition>
    <p:random/>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Slide Number Placeholder 1"/>
          <p:cNvSpPr>
            <a:spLocks noGrp="1"/>
          </p:cNvSpPr>
          <p:nvPr>
            <p:ph type="sldNum" sz="quarter" idx="10"/>
          </p:nvPr>
        </p:nvSpPr>
        <p:spPr/>
        <p:txBody>
          <a:bodyPr/>
          <a:lstStyle>
            <a:lvl1pPr>
              <a:defRPr/>
            </a:lvl1pPr>
          </a:lstStyle>
          <a:p>
            <a:fld id="{7B2373B5-8F65-4DC6-993F-53DC2BAEE0E1}" type="slidenum">
              <a:rPr lang="en-US" altLang="en-US"/>
              <a:pPr/>
              <a:t>‹#›</a:t>
            </a:fld>
            <a:endParaRPr lang="en-US" altLang="en-US"/>
          </a:p>
        </p:txBody>
      </p:sp>
      <p:sp>
        <p:nvSpPr>
          <p:cNvPr id="3" name="Footer Placeholder 2"/>
          <p:cNvSpPr>
            <a:spLocks noGrp="1"/>
          </p:cNvSpPr>
          <p:nvPr>
            <p:ph type="ftr" sz="quarter" idx="11"/>
          </p:nvPr>
        </p:nvSpPr>
        <p:spPr/>
        <p:txBody>
          <a:bodyPr/>
          <a:lstStyle>
            <a:lvl1pPr>
              <a:defRPr/>
            </a:lvl1pPr>
          </a:lstStyle>
          <a:p>
            <a:r>
              <a:rPr lang="en-US" altLang="en-US"/>
              <a:t>Concepts of Physical Fitness 14e</a:t>
            </a:r>
          </a:p>
        </p:txBody>
      </p:sp>
    </p:spTree>
    <p:extLst>
      <p:ext uri="{BB962C8B-B14F-4D97-AF65-F5344CB8AC3E}">
        <p14:creationId xmlns:p14="http://schemas.microsoft.com/office/powerpoint/2010/main" val="1951643161"/>
      </p:ext>
    </p:extLst>
  </p:cSld>
  <p:clrMapOvr>
    <a:masterClrMapping/>
  </p:clrMapOvr>
  <p:transition>
    <p:random/>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Slide Number Placeholder 4"/>
          <p:cNvSpPr>
            <a:spLocks noGrp="1"/>
          </p:cNvSpPr>
          <p:nvPr>
            <p:ph type="sldNum" sz="quarter" idx="10"/>
          </p:nvPr>
        </p:nvSpPr>
        <p:spPr/>
        <p:txBody>
          <a:bodyPr/>
          <a:lstStyle>
            <a:lvl1pPr>
              <a:defRPr/>
            </a:lvl1pPr>
          </a:lstStyle>
          <a:p>
            <a:fld id="{DF3DB6D1-E194-46CC-94EC-CCCB2A4FF81C}" type="slidenum">
              <a:rPr lang="en-US" altLang="en-US"/>
              <a:pPr/>
              <a:t>‹#›</a:t>
            </a:fld>
            <a:endParaRPr lang="en-US" altLang="en-US"/>
          </a:p>
        </p:txBody>
      </p:sp>
      <p:sp>
        <p:nvSpPr>
          <p:cNvPr id="6" name="Footer Placeholder 5"/>
          <p:cNvSpPr>
            <a:spLocks noGrp="1"/>
          </p:cNvSpPr>
          <p:nvPr>
            <p:ph type="ftr" sz="quarter" idx="11"/>
          </p:nvPr>
        </p:nvSpPr>
        <p:spPr/>
        <p:txBody>
          <a:bodyPr/>
          <a:lstStyle>
            <a:lvl1pPr>
              <a:defRPr/>
            </a:lvl1pPr>
          </a:lstStyle>
          <a:p>
            <a:r>
              <a:rPr lang="en-US" altLang="en-US"/>
              <a:t>Concepts of Physical Fitness 14e</a:t>
            </a:r>
          </a:p>
        </p:txBody>
      </p:sp>
    </p:spTree>
    <p:extLst>
      <p:ext uri="{BB962C8B-B14F-4D97-AF65-F5344CB8AC3E}">
        <p14:creationId xmlns:p14="http://schemas.microsoft.com/office/powerpoint/2010/main" val="1413676192"/>
      </p:ext>
    </p:extLst>
  </p:cSld>
  <p:clrMapOvr>
    <a:masterClrMapping/>
  </p:clrMapOvr>
  <p:transition>
    <p:random/>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Slide Number Placeholder 4"/>
          <p:cNvSpPr>
            <a:spLocks noGrp="1"/>
          </p:cNvSpPr>
          <p:nvPr>
            <p:ph type="sldNum" sz="quarter" idx="10"/>
          </p:nvPr>
        </p:nvSpPr>
        <p:spPr/>
        <p:txBody>
          <a:bodyPr/>
          <a:lstStyle>
            <a:lvl1pPr>
              <a:defRPr/>
            </a:lvl1pPr>
          </a:lstStyle>
          <a:p>
            <a:fld id="{F57CB79D-5808-4BC4-AD05-184A396FD522}" type="slidenum">
              <a:rPr lang="en-US" altLang="en-US"/>
              <a:pPr/>
              <a:t>‹#›</a:t>
            </a:fld>
            <a:endParaRPr lang="en-US" altLang="en-US"/>
          </a:p>
        </p:txBody>
      </p:sp>
      <p:sp>
        <p:nvSpPr>
          <p:cNvPr id="6" name="Footer Placeholder 5"/>
          <p:cNvSpPr>
            <a:spLocks noGrp="1"/>
          </p:cNvSpPr>
          <p:nvPr>
            <p:ph type="ftr" sz="quarter" idx="11"/>
          </p:nvPr>
        </p:nvSpPr>
        <p:spPr/>
        <p:txBody>
          <a:bodyPr/>
          <a:lstStyle>
            <a:lvl1pPr>
              <a:defRPr/>
            </a:lvl1pPr>
          </a:lstStyle>
          <a:p>
            <a:r>
              <a:rPr lang="en-US" altLang="en-US"/>
              <a:t>Concepts of Physical Fitness 14e</a:t>
            </a:r>
          </a:p>
        </p:txBody>
      </p:sp>
    </p:spTree>
    <p:extLst>
      <p:ext uri="{BB962C8B-B14F-4D97-AF65-F5344CB8AC3E}">
        <p14:creationId xmlns:p14="http://schemas.microsoft.com/office/powerpoint/2010/main" val="4029063006"/>
      </p:ext>
    </p:extLst>
  </p:cSld>
  <p:clrMapOvr>
    <a:masterClrMapping/>
  </p:clrMapOvr>
  <p:transition>
    <p:random/>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theme" Target="../theme/theme2.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gradFill rotWithShape="0">
          <a:gsLst>
            <a:gs pos="0">
              <a:srgbClr val="39A792">
                <a:gamma/>
                <a:shade val="36471"/>
                <a:invGamma/>
              </a:srgbClr>
            </a:gs>
            <a:gs pos="50000">
              <a:srgbClr val="39A792"/>
            </a:gs>
            <a:gs pos="100000">
              <a:srgbClr val="39A792">
                <a:gamma/>
                <a:shade val="36471"/>
                <a:invGamma/>
              </a:srgbClr>
            </a:gs>
          </a:gsLst>
          <a:lin ang="5400000" scaled="1"/>
        </a:gradFill>
        <a:effectLst/>
      </p:bgPr>
    </p:bg>
    <p:spTree>
      <p:nvGrpSpPr>
        <p:cNvPr id="1" name=""/>
        <p:cNvGrpSpPr/>
        <p:nvPr/>
      </p:nvGrpSpPr>
      <p:grpSpPr>
        <a:xfrm>
          <a:off x="0" y="0"/>
          <a:ext cx="0" cy="0"/>
          <a:chOff x="0" y="0"/>
          <a:chExt cx="0" cy="0"/>
        </a:xfrm>
      </p:grpSpPr>
      <p:grpSp>
        <p:nvGrpSpPr>
          <p:cNvPr id="1043" name="Group 19"/>
          <p:cNvGrpSpPr>
            <a:grpSpLocks/>
          </p:cNvGrpSpPr>
          <p:nvPr/>
        </p:nvGrpSpPr>
        <p:grpSpPr bwMode="auto">
          <a:xfrm>
            <a:off x="76200" y="1385888"/>
            <a:ext cx="8364538" cy="290512"/>
            <a:chOff x="48" y="873"/>
            <a:chExt cx="5269" cy="183"/>
          </a:xfrm>
        </p:grpSpPr>
        <p:grpSp>
          <p:nvGrpSpPr>
            <p:cNvPr id="1028" name="Group 4"/>
            <p:cNvGrpSpPr>
              <a:grpSpLocks/>
            </p:cNvGrpSpPr>
            <p:nvPr/>
          </p:nvGrpSpPr>
          <p:grpSpPr bwMode="auto">
            <a:xfrm>
              <a:off x="5194" y="873"/>
              <a:ext cx="123" cy="182"/>
              <a:chOff x="5194" y="873"/>
              <a:chExt cx="123" cy="182"/>
            </a:xfrm>
          </p:grpSpPr>
          <p:sp>
            <p:nvSpPr>
              <p:cNvPr id="1026" name="Rectangle 2"/>
              <p:cNvSpPr>
                <a:spLocks noChangeArrowheads="1"/>
              </p:cNvSpPr>
              <p:nvPr/>
            </p:nvSpPr>
            <p:spPr bwMode="auto">
              <a:xfrm>
                <a:off x="5288" y="873"/>
                <a:ext cx="29" cy="182"/>
              </a:xfrm>
              <a:prstGeom prst="rect">
                <a:avLst/>
              </a:prstGeom>
              <a:solidFill>
                <a:schemeClr val="hlink"/>
              </a:solidFill>
              <a:ln>
                <a:noFill/>
              </a:ln>
              <a:effectLst/>
              <a:extLs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027" name="Rectangle 3"/>
              <p:cNvSpPr>
                <a:spLocks noChangeArrowheads="1"/>
              </p:cNvSpPr>
              <p:nvPr/>
            </p:nvSpPr>
            <p:spPr bwMode="auto">
              <a:xfrm>
                <a:off x="5194" y="873"/>
                <a:ext cx="59" cy="182"/>
              </a:xfrm>
              <a:prstGeom prst="rect">
                <a:avLst/>
              </a:prstGeom>
              <a:solidFill>
                <a:schemeClr val="hlink"/>
              </a:solidFill>
              <a:ln>
                <a:noFill/>
              </a:ln>
              <a:effectLst/>
              <a:extLs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grpSp>
        <p:grpSp>
          <p:nvGrpSpPr>
            <p:cNvPr id="1031" name="Group 7"/>
            <p:cNvGrpSpPr>
              <a:grpSpLocks/>
            </p:cNvGrpSpPr>
            <p:nvPr/>
          </p:nvGrpSpPr>
          <p:grpSpPr bwMode="auto">
            <a:xfrm>
              <a:off x="4884" y="873"/>
              <a:ext cx="263" cy="182"/>
              <a:chOff x="4884" y="873"/>
              <a:chExt cx="263" cy="182"/>
            </a:xfrm>
          </p:grpSpPr>
          <p:sp>
            <p:nvSpPr>
              <p:cNvPr id="1029" name="Rectangle 5"/>
              <p:cNvSpPr>
                <a:spLocks noChangeArrowheads="1"/>
              </p:cNvSpPr>
              <p:nvPr/>
            </p:nvSpPr>
            <p:spPr bwMode="auto">
              <a:xfrm>
                <a:off x="5054" y="873"/>
                <a:ext cx="93" cy="182"/>
              </a:xfrm>
              <a:prstGeom prst="rect">
                <a:avLst/>
              </a:prstGeom>
              <a:solidFill>
                <a:schemeClr val="hlink"/>
              </a:solidFill>
              <a:ln>
                <a:noFill/>
              </a:ln>
              <a:effectLst/>
              <a:extLs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030" name="Rectangle 6"/>
              <p:cNvSpPr>
                <a:spLocks noChangeArrowheads="1"/>
              </p:cNvSpPr>
              <p:nvPr/>
            </p:nvSpPr>
            <p:spPr bwMode="auto">
              <a:xfrm>
                <a:off x="4884" y="873"/>
                <a:ext cx="127" cy="182"/>
              </a:xfrm>
              <a:prstGeom prst="rect">
                <a:avLst/>
              </a:prstGeom>
              <a:solidFill>
                <a:schemeClr val="hlink"/>
              </a:solidFill>
              <a:ln>
                <a:noFill/>
              </a:ln>
              <a:effectLst/>
              <a:extLs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grpSp>
        <p:grpSp>
          <p:nvGrpSpPr>
            <p:cNvPr id="1034" name="Group 10"/>
            <p:cNvGrpSpPr>
              <a:grpSpLocks/>
            </p:cNvGrpSpPr>
            <p:nvPr/>
          </p:nvGrpSpPr>
          <p:grpSpPr bwMode="auto">
            <a:xfrm>
              <a:off x="4455" y="873"/>
              <a:ext cx="386" cy="182"/>
              <a:chOff x="4455" y="873"/>
              <a:chExt cx="386" cy="182"/>
            </a:xfrm>
          </p:grpSpPr>
          <p:sp>
            <p:nvSpPr>
              <p:cNvPr id="1032" name="Rectangle 8"/>
              <p:cNvSpPr>
                <a:spLocks noChangeArrowheads="1"/>
              </p:cNvSpPr>
              <p:nvPr/>
            </p:nvSpPr>
            <p:spPr bwMode="auto">
              <a:xfrm>
                <a:off x="4687" y="873"/>
                <a:ext cx="154" cy="182"/>
              </a:xfrm>
              <a:prstGeom prst="rect">
                <a:avLst/>
              </a:prstGeom>
              <a:solidFill>
                <a:schemeClr val="hlink"/>
              </a:solidFill>
              <a:ln>
                <a:noFill/>
              </a:ln>
              <a:effectLst/>
              <a:extLs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033" name="Rectangle 9"/>
              <p:cNvSpPr>
                <a:spLocks noChangeArrowheads="1"/>
              </p:cNvSpPr>
              <p:nvPr/>
            </p:nvSpPr>
            <p:spPr bwMode="auto">
              <a:xfrm>
                <a:off x="4455" y="873"/>
                <a:ext cx="189" cy="182"/>
              </a:xfrm>
              <a:prstGeom prst="rect">
                <a:avLst/>
              </a:prstGeom>
              <a:solidFill>
                <a:schemeClr val="hlink"/>
              </a:solidFill>
              <a:ln>
                <a:noFill/>
              </a:ln>
              <a:effectLst/>
              <a:extLs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grpSp>
        <p:grpSp>
          <p:nvGrpSpPr>
            <p:cNvPr id="1039" name="Group 15"/>
            <p:cNvGrpSpPr>
              <a:grpSpLocks/>
            </p:cNvGrpSpPr>
            <p:nvPr/>
          </p:nvGrpSpPr>
          <p:grpSpPr bwMode="auto">
            <a:xfrm>
              <a:off x="3224" y="873"/>
              <a:ext cx="1188" cy="183"/>
              <a:chOff x="3224" y="873"/>
              <a:chExt cx="1188" cy="183"/>
            </a:xfrm>
          </p:grpSpPr>
          <p:sp>
            <p:nvSpPr>
              <p:cNvPr id="1035" name="Rectangle 11"/>
              <p:cNvSpPr>
                <a:spLocks noChangeArrowheads="1"/>
              </p:cNvSpPr>
              <p:nvPr/>
            </p:nvSpPr>
            <p:spPr bwMode="auto">
              <a:xfrm>
                <a:off x="4194" y="873"/>
                <a:ext cx="218" cy="182"/>
              </a:xfrm>
              <a:prstGeom prst="rect">
                <a:avLst/>
              </a:prstGeom>
              <a:solidFill>
                <a:schemeClr val="hlink"/>
              </a:solidFill>
              <a:ln>
                <a:noFill/>
              </a:ln>
              <a:effectLst/>
              <a:extLs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036" name="Rectangle 12"/>
              <p:cNvSpPr>
                <a:spLocks noChangeArrowheads="1"/>
              </p:cNvSpPr>
              <p:nvPr/>
            </p:nvSpPr>
            <p:spPr bwMode="auto">
              <a:xfrm>
                <a:off x="3903" y="873"/>
                <a:ext cx="249" cy="182"/>
              </a:xfrm>
              <a:prstGeom prst="rect">
                <a:avLst/>
              </a:prstGeom>
              <a:solidFill>
                <a:schemeClr val="hlink"/>
              </a:solidFill>
              <a:ln>
                <a:noFill/>
              </a:ln>
              <a:effectLst/>
              <a:extLs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037" name="Rectangle 13"/>
              <p:cNvSpPr>
                <a:spLocks noChangeArrowheads="1"/>
              </p:cNvSpPr>
              <p:nvPr/>
            </p:nvSpPr>
            <p:spPr bwMode="auto">
              <a:xfrm>
                <a:off x="3578" y="873"/>
                <a:ext cx="283" cy="183"/>
              </a:xfrm>
              <a:prstGeom prst="rect">
                <a:avLst/>
              </a:prstGeom>
              <a:solidFill>
                <a:schemeClr val="hlink"/>
              </a:solidFill>
              <a:ln>
                <a:noFill/>
              </a:ln>
              <a:effectLst/>
              <a:extLs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038" name="Rectangle 14"/>
              <p:cNvSpPr>
                <a:spLocks noChangeArrowheads="1"/>
              </p:cNvSpPr>
              <p:nvPr/>
            </p:nvSpPr>
            <p:spPr bwMode="auto">
              <a:xfrm>
                <a:off x="3224" y="873"/>
                <a:ext cx="313" cy="182"/>
              </a:xfrm>
              <a:prstGeom prst="rect">
                <a:avLst/>
              </a:prstGeom>
              <a:solidFill>
                <a:schemeClr val="hlink"/>
              </a:solidFill>
              <a:ln>
                <a:noFill/>
              </a:ln>
              <a:effectLst/>
              <a:extLs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grpSp>
        <p:grpSp>
          <p:nvGrpSpPr>
            <p:cNvPr id="1042" name="Group 18"/>
            <p:cNvGrpSpPr>
              <a:grpSpLocks/>
            </p:cNvGrpSpPr>
            <p:nvPr/>
          </p:nvGrpSpPr>
          <p:grpSpPr bwMode="auto">
            <a:xfrm>
              <a:off x="48" y="873"/>
              <a:ext cx="3136" cy="182"/>
              <a:chOff x="48" y="873"/>
              <a:chExt cx="3136" cy="182"/>
            </a:xfrm>
          </p:grpSpPr>
          <p:sp>
            <p:nvSpPr>
              <p:cNvPr id="1040" name="Rectangle 16"/>
              <p:cNvSpPr>
                <a:spLocks noChangeArrowheads="1"/>
              </p:cNvSpPr>
              <p:nvPr/>
            </p:nvSpPr>
            <p:spPr bwMode="auto">
              <a:xfrm>
                <a:off x="2840" y="873"/>
                <a:ext cx="344" cy="182"/>
              </a:xfrm>
              <a:prstGeom prst="rect">
                <a:avLst/>
              </a:prstGeom>
              <a:solidFill>
                <a:schemeClr val="hlink"/>
              </a:solidFill>
              <a:ln>
                <a:noFill/>
              </a:ln>
              <a:effectLst/>
              <a:extLs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041" name="Rectangle 17"/>
              <p:cNvSpPr>
                <a:spLocks noChangeArrowheads="1"/>
              </p:cNvSpPr>
              <p:nvPr/>
            </p:nvSpPr>
            <p:spPr bwMode="auto">
              <a:xfrm>
                <a:off x="48" y="873"/>
                <a:ext cx="2750" cy="182"/>
              </a:xfrm>
              <a:prstGeom prst="rect">
                <a:avLst/>
              </a:prstGeom>
              <a:solidFill>
                <a:schemeClr val="hlink"/>
              </a:solidFill>
              <a:ln>
                <a:noFill/>
              </a:ln>
              <a:effectLst/>
              <a:extLs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grpSp>
      </p:grpSp>
      <p:sp>
        <p:nvSpPr>
          <p:cNvPr id="1044" name="Rectangle 20"/>
          <p:cNvSpPr>
            <a:spLocks noGrp="1" noChangeArrowheads="1"/>
          </p:cNvSpPr>
          <p:nvPr>
            <p:ph type="title"/>
          </p:nvPr>
        </p:nvSpPr>
        <p:spPr bwMode="auto">
          <a:xfrm>
            <a:off x="381000" y="171450"/>
            <a:ext cx="8305800" cy="1123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0488" tIns="44450" rIns="90488" bIns="44450" numCol="1" anchor="b" anchorCtr="0" compatLnSpc="1">
            <a:prstTxWarp prst="textNoShape">
              <a:avLst/>
            </a:prstTxWarp>
          </a:bodyPr>
          <a:lstStyle/>
          <a:p>
            <a:pPr lvl="0"/>
            <a:r>
              <a:rPr lang="en-US" altLang="en-US" smtClean="0"/>
              <a:t>Click to edit Master title style</a:t>
            </a:r>
          </a:p>
        </p:txBody>
      </p:sp>
      <p:sp>
        <p:nvSpPr>
          <p:cNvPr id="1045" name="Rectangle 21"/>
          <p:cNvSpPr>
            <a:spLocks noGrp="1" noChangeArrowheads="1"/>
          </p:cNvSpPr>
          <p:nvPr>
            <p:ph type="body" idx="1"/>
          </p:nvPr>
        </p:nvSpPr>
        <p:spPr bwMode="auto">
          <a:xfrm>
            <a:off x="685800" y="1981200"/>
            <a:ext cx="7772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0488" tIns="44450" rIns="90488" bIns="4445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1046" name="Rectangle 22"/>
          <p:cNvSpPr>
            <a:spLocks noChangeArrowheads="1"/>
          </p:cNvSpPr>
          <p:nvPr/>
        </p:nvSpPr>
        <p:spPr bwMode="auto">
          <a:xfrm>
            <a:off x="5800725" y="6130925"/>
            <a:ext cx="180975" cy="514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spAutoFit/>
          </a:bodyPr>
          <a:lstStyle/>
          <a:p>
            <a:endParaRPr lang="en-US" altLang="en-US" sz="1400">
              <a:latin typeface="Arial Rounded MT Bold" pitchFamily="34" charset="0"/>
            </a:endParaRPr>
          </a:p>
          <a:p>
            <a:endParaRPr lang="en-US" altLang="en-US" sz="1400">
              <a:latin typeface="Arial Rounded MT Bold" pitchFamily="34" charset="0"/>
            </a:endParaRPr>
          </a:p>
        </p:txBody>
      </p:sp>
      <p:sp>
        <p:nvSpPr>
          <p:cNvPr id="1049" name="Rectangle 25"/>
          <p:cNvSpPr>
            <a:spLocks noGrp="1" noChangeArrowheads="1"/>
          </p:cNvSpPr>
          <p:nvPr>
            <p:ph type="sldNum" sz="quarter" idx="4"/>
          </p:nvPr>
        </p:nvSpPr>
        <p:spPr bwMode="auto">
          <a:xfrm>
            <a:off x="0" y="6381750"/>
            <a:ext cx="5334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lvl1pPr>
          </a:lstStyle>
          <a:p>
            <a:fld id="{1DEFC907-B8C0-49F2-85FA-118B6F2A459A}" type="slidenum">
              <a:rPr lang="en-US" altLang="en-US"/>
              <a:pPr/>
              <a:t>‹#›</a:t>
            </a:fld>
            <a:endParaRPr lang="en-US" altLang="en-US"/>
          </a:p>
        </p:txBody>
      </p:sp>
      <p:sp>
        <p:nvSpPr>
          <p:cNvPr id="1050" name="Rectangle 26"/>
          <p:cNvSpPr>
            <a:spLocks noGrp="1" noChangeArrowheads="1"/>
          </p:cNvSpPr>
          <p:nvPr>
            <p:ph type="ftr" sz="quarter" idx="3"/>
          </p:nvPr>
        </p:nvSpPr>
        <p:spPr bwMode="auto">
          <a:xfrm>
            <a:off x="6096000" y="6381750"/>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lvl1pPr>
          </a:lstStyle>
          <a:p>
            <a:r>
              <a:rPr lang="en-US" altLang="en-US"/>
              <a:t>Concepts of Physical Fitness 14e</a:t>
            </a:r>
          </a:p>
        </p:txBody>
      </p:sp>
    </p:spTree>
  </p:cSld>
  <p:clrMap bg1="dk2" tx1="lt1" bg2="dk1" tx2="lt2" accent1="accent1" accent2="accent2" accent3="accent3" accent4="accent4" accent5="accent5" accent6="accent6" hlink="hlink" folHlink="folHlink"/>
  <p:sldLayoutIdLst>
    <p:sldLayoutId id="2147483649" r:id="rId1"/>
    <p:sldLayoutId id="2147483652" r:id="rId2"/>
    <p:sldLayoutId id="2147483653" r:id="rId3"/>
    <p:sldLayoutId id="2147483654" r:id="rId4"/>
    <p:sldLayoutId id="2147483655" r:id="rId5"/>
    <p:sldLayoutId id="2147483656" r:id="rId6"/>
    <p:sldLayoutId id="2147483657" r:id="rId7"/>
    <p:sldLayoutId id="2147483658" r:id="rId8"/>
    <p:sldLayoutId id="2147483659" r:id="rId9"/>
    <p:sldLayoutId id="2147483660" r:id="rId10"/>
    <p:sldLayoutId id="2147483661" r:id="rId11"/>
  </p:sldLayoutIdLst>
  <p:transition>
    <p:random/>
  </p:transition>
  <p:timing>
    <p:tnLst>
      <p:par>
        <p:cTn id="1" dur="indefinite" restart="never" nodeType="tmRoot"/>
      </p:par>
    </p:tnLst>
  </p:timing>
  <p:hf hdr="0" dt="0"/>
  <p:txStyles>
    <p:titleStyle>
      <a:lvl1pPr algn="r" rtl="0" eaLnBrk="0" fontAlgn="base" hangingPunct="0">
        <a:spcBef>
          <a:spcPct val="0"/>
        </a:spcBef>
        <a:spcAft>
          <a:spcPct val="0"/>
        </a:spcAft>
        <a:defRPr sz="4400" b="1">
          <a:solidFill>
            <a:srgbClr val="FAFD00"/>
          </a:solidFill>
          <a:effectLst>
            <a:outerShdw blurRad="38100" dist="38100" dir="2700000" algn="tl">
              <a:srgbClr val="000000"/>
            </a:outerShdw>
          </a:effectLst>
          <a:latin typeface="+mj-lt"/>
          <a:ea typeface="+mj-ea"/>
          <a:cs typeface="+mj-cs"/>
        </a:defRPr>
      </a:lvl1pPr>
      <a:lvl2pPr algn="r" rtl="0" eaLnBrk="0" fontAlgn="base" hangingPunct="0">
        <a:spcBef>
          <a:spcPct val="0"/>
        </a:spcBef>
        <a:spcAft>
          <a:spcPct val="0"/>
        </a:spcAft>
        <a:defRPr sz="4400" b="1">
          <a:solidFill>
            <a:srgbClr val="FAFD00"/>
          </a:solidFill>
          <a:effectLst>
            <a:outerShdw blurRad="38100" dist="38100" dir="2700000" algn="tl">
              <a:srgbClr val="000000"/>
            </a:outerShdw>
          </a:effectLst>
          <a:latin typeface="Arial" charset="0"/>
        </a:defRPr>
      </a:lvl2pPr>
      <a:lvl3pPr algn="r" rtl="0" eaLnBrk="0" fontAlgn="base" hangingPunct="0">
        <a:spcBef>
          <a:spcPct val="0"/>
        </a:spcBef>
        <a:spcAft>
          <a:spcPct val="0"/>
        </a:spcAft>
        <a:defRPr sz="4400" b="1">
          <a:solidFill>
            <a:srgbClr val="FAFD00"/>
          </a:solidFill>
          <a:effectLst>
            <a:outerShdw blurRad="38100" dist="38100" dir="2700000" algn="tl">
              <a:srgbClr val="000000"/>
            </a:outerShdw>
          </a:effectLst>
          <a:latin typeface="Arial" charset="0"/>
        </a:defRPr>
      </a:lvl3pPr>
      <a:lvl4pPr algn="r" rtl="0" eaLnBrk="0" fontAlgn="base" hangingPunct="0">
        <a:spcBef>
          <a:spcPct val="0"/>
        </a:spcBef>
        <a:spcAft>
          <a:spcPct val="0"/>
        </a:spcAft>
        <a:defRPr sz="4400" b="1">
          <a:solidFill>
            <a:srgbClr val="FAFD00"/>
          </a:solidFill>
          <a:effectLst>
            <a:outerShdw blurRad="38100" dist="38100" dir="2700000" algn="tl">
              <a:srgbClr val="000000"/>
            </a:outerShdw>
          </a:effectLst>
          <a:latin typeface="Arial" charset="0"/>
        </a:defRPr>
      </a:lvl4pPr>
      <a:lvl5pPr algn="r" rtl="0" eaLnBrk="0" fontAlgn="base" hangingPunct="0">
        <a:spcBef>
          <a:spcPct val="0"/>
        </a:spcBef>
        <a:spcAft>
          <a:spcPct val="0"/>
        </a:spcAft>
        <a:defRPr sz="4400" b="1">
          <a:solidFill>
            <a:srgbClr val="FAFD00"/>
          </a:solidFill>
          <a:effectLst>
            <a:outerShdw blurRad="38100" dist="38100" dir="2700000" algn="tl">
              <a:srgbClr val="000000"/>
            </a:outerShdw>
          </a:effectLst>
          <a:latin typeface="Arial" charset="0"/>
        </a:defRPr>
      </a:lvl5pPr>
      <a:lvl6pPr marL="457200" algn="r" rtl="0" eaLnBrk="0" fontAlgn="base" hangingPunct="0">
        <a:spcBef>
          <a:spcPct val="0"/>
        </a:spcBef>
        <a:spcAft>
          <a:spcPct val="0"/>
        </a:spcAft>
        <a:defRPr sz="4400" b="1">
          <a:solidFill>
            <a:srgbClr val="FAFD00"/>
          </a:solidFill>
          <a:effectLst>
            <a:outerShdw blurRad="38100" dist="38100" dir="2700000" algn="tl">
              <a:srgbClr val="000000"/>
            </a:outerShdw>
          </a:effectLst>
          <a:latin typeface="Arial" charset="0"/>
        </a:defRPr>
      </a:lvl6pPr>
      <a:lvl7pPr marL="914400" algn="r" rtl="0" eaLnBrk="0" fontAlgn="base" hangingPunct="0">
        <a:spcBef>
          <a:spcPct val="0"/>
        </a:spcBef>
        <a:spcAft>
          <a:spcPct val="0"/>
        </a:spcAft>
        <a:defRPr sz="4400" b="1">
          <a:solidFill>
            <a:srgbClr val="FAFD00"/>
          </a:solidFill>
          <a:effectLst>
            <a:outerShdw blurRad="38100" dist="38100" dir="2700000" algn="tl">
              <a:srgbClr val="000000"/>
            </a:outerShdw>
          </a:effectLst>
          <a:latin typeface="Arial" charset="0"/>
        </a:defRPr>
      </a:lvl7pPr>
      <a:lvl8pPr marL="1371600" algn="r" rtl="0" eaLnBrk="0" fontAlgn="base" hangingPunct="0">
        <a:spcBef>
          <a:spcPct val="0"/>
        </a:spcBef>
        <a:spcAft>
          <a:spcPct val="0"/>
        </a:spcAft>
        <a:defRPr sz="4400" b="1">
          <a:solidFill>
            <a:srgbClr val="FAFD00"/>
          </a:solidFill>
          <a:effectLst>
            <a:outerShdw blurRad="38100" dist="38100" dir="2700000" algn="tl">
              <a:srgbClr val="000000"/>
            </a:outerShdw>
          </a:effectLst>
          <a:latin typeface="Arial" charset="0"/>
        </a:defRPr>
      </a:lvl8pPr>
      <a:lvl9pPr marL="1828800" algn="r" rtl="0" eaLnBrk="0" fontAlgn="base" hangingPunct="0">
        <a:spcBef>
          <a:spcPct val="0"/>
        </a:spcBef>
        <a:spcAft>
          <a:spcPct val="0"/>
        </a:spcAft>
        <a:defRPr sz="4400" b="1">
          <a:solidFill>
            <a:srgbClr val="FAFD00"/>
          </a:solidFill>
          <a:effectLst>
            <a:outerShdw blurRad="38100" dist="38100" dir="2700000" algn="tl">
              <a:srgbClr val="000000"/>
            </a:outerShdw>
          </a:effectLst>
          <a:latin typeface="Arial" charset="0"/>
        </a:defRPr>
      </a:lvl9pPr>
    </p:titleStyle>
    <p:bodyStyle>
      <a:lvl1pPr marL="342900" indent="-342900" algn="l" rtl="0" eaLnBrk="0" fontAlgn="base" hangingPunct="0">
        <a:spcBef>
          <a:spcPct val="20000"/>
        </a:spcBef>
        <a:spcAft>
          <a:spcPct val="0"/>
        </a:spcAft>
        <a:buClr>
          <a:srgbClr val="FAFD00"/>
        </a:buClr>
        <a:buSzPct val="75000"/>
        <a:buFont typeface="Wingdings" pitchFamily="2" charset="2"/>
        <a:buChar char="§"/>
        <a:defRPr sz="3200" b="1">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Clr>
          <a:schemeClr val="tx2"/>
        </a:buClr>
        <a:buSzPct val="100000"/>
        <a:buChar char="–"/>
        <a:defRPr sz="2800">
          <a:solidFill>
            <a:schemeClr val="tx1"/>
          </a:solidFill>
          <a:effectLst>
            <a:outerShdw blurRad="38100" dist="38100" dir="2700000" algn="tl">
              <a:srgbClr val="000000"/>
            </a:outerShdw>
          </a:effectLst>
          <a:latin typeface="+mn-lt"/>
        </a:defRPr>
      </a:lvl2pPr>
      <a:lvl3pPr marL="1143000" indent="-228600" algn="l" rtl="0" eaLnBrk="0" fontAlgn="base" hangingPunct="0">
        <a:spcBef>
          <a:spcPct val="20000"/>
        </a:spcBef>
        <a:spcAft>
          <a:spcPct val="0"/>
        </a:spcAft>
        <a:buClr>
          <a:schemeClr val="tx2"/>
        </a:buClr>
        <a:buSzPct val="100000"/>
        <a:buChar char="»"/>
        <a:defRPr sz="2400">
          <a:solidFill>
            <a:schemeClr val="tx1"/>
          </a:solidFill>
          <a:effectLst>
            <a:outerShdw blurRad="38100" dist="38100" dir="2700000" algn="tl">
              <a:srgbClr val="000000"/>
            </a:outerShdw>
          </a:effectLst>
          <a:latin typeface="+mn-lt"/>
        </a:defRPr>
      </a:lvl3pPr>
      <a:lvl4pPr marL="1600200" indent="-228600" algn="l" rtl="0" eaLnBrk="0" fontAlgn="base" hangingPunct="0">
        <a:spcBef>
          <a:spcPct val="20000"/>
        </a:spcBef>
        <a:spcAft>
          <a:spcPct val="0"/>
        </a:spcAft>
        <a:buClr>
          <a:schemeClr val="tx2"/>
        </a:buClr>
        <a:buSzPct val="100000"/>
        <a:buChar char="•"/>
        <a:defRPr sz="2000">
          <a:solidFill>
            <a:schemeClr val="tx1"/>
          </a:solidFill>
          <a:effectLst>
            <a:outerShdw blurRad="38100" dist="38100" dir="2700000" algn="tl">
              <a:srgbClr val="000000"/>
            </a:outerShdw>
          </a:effectLst>
          <a:latin typeface="+mn-lt"/>
        </a:defRPr>
      </a:lvl4pPr>
      <a:lvl5pPr marL="2057400" indent="-228600" algn="l" rtl="0" eaLnBrk="0" fontAlgn="base" hangingPunct="0">
        <a:spcBef>
          <a:spcPct val="20000"/>
        </a:spcBef>
        <a:spcAft>
          <a:spcPct val="0"/>
        </a:spcAft>
        <a:buClr>
          <a:schemeClr val="tx2"/>
        </a:buClr>
        <a:buSzPct val="100000"/>
        <a:buChar char="–"/>
        <a:defRPr sz="2000">
          <a:solidFill>
            <a:schemeClr val="tx1"/>
          </a:solidFill>
          <a:effectLst>
            <a:outerShdw blurRad="38100" dist="38100" dir="2700000" algn="tl">
              <a:srgbClr val="000000"/>
            </a:outerShdw>
          </a:effectLst>
          <a:latin typeface="+mn-lt"/>
        </a:defRPr>
      </a:lvl5pPr>
      <a:lvl6pPr marL="2514600" indent="-228600" algn="l" rtl="0" eaLnBrk="0" fontAlgn="base" hangingPunct="0">
        <a:spcBef>
          <a:spcPct val="20000"/>
        </a:spcBef>
        <a:spcAft>
          <a:spcPct val="0"/>
        </a:spcAft>
        <a:buClr>
          <a:schemeClr val="tx2"/>
        </a:buClr>
        <a:buSzPct val="100000"/>
        <a:buChar char="–"/>
        <a:defRPr sz="2000">
          <a:solidFill>
            <a:schemeClr val="tx1"/>
          </a:solidFill>
          <a:effectLst>
            <a:outerShdw blurRad="38100" dist="38100" dir="2700000" algn="tl">
              <a:srgbClr val="000000"/>
            </a:outerShdw>
          </a:effectLst>
          <a:latin typeface="+mn-lt"/>
        </a:defRPr>
      </a:lvl6pPr>
      <a:lvl7pPr marL="2971800" indent="-228600" algn="l" rtl="0" eaLnBrk="0" fontAlgn="base" hangingPunct="0">
        <a:spcBef>
          <a:spcPct val="20000"/>
        </a:spcBef>
        <a:spcAft>
          <a:spcPct val="0"/>
        </a:spcAft>
        <a:buClr>
          <a:schemeClr val="tx2"/>
        </a:buClr>
        <a:buSzPct val="100000"/>
        <a:buChar char="–"/>
        <a:defRPr sz="2000">
          <a:solidFill>
            <a:schemeClr val="tx1"/>
          </a:solidFill>
          <a:effectLst>
            <a:outerShdw blurRad="38100" dist="38100" dir="2700000" algn="tl">
              <a:srgbClr val="000000"/>
            </a:outerShdw>
          </a:effectLst>
          <a:latin typeface="+mn-lt"/>
        </a:defRPr>
      </a:lvl7pPr>
      <a:lvl8pPr marL="3429000" indent="-228600" algn="l" rtl="0" eaLnBrk="0" fontAlgn="base" hangingPunct="0">
        <a:spcBef>
          <a:spcPct val="20000"/>
        </a:spcBef>
        <a:spcAft>
          <a:spcPct val="0"/>
        </a:spcAft>
        <a:buClr>
          <a:schemeClr val="tx2"/>
        </a:buClr>
        <a:buSzPct val="100000"/>
        <a:buChar char="–"/>
        <a:defRPr sz="2000">
          <a:solidFill>
            <a:schemeClr val="tx1"/>
          </a:solidFill>
          <a:effectLst>
            <a:outerShdw blurRad="38100" dist="38100" dir="2700000" algn="tl">
              <a:srgbClr val="000000"/>
            </a:outerShdw>
          </a:effectLst>
          <a:latin typeface="+mn-lt"/>
        </a:defRPr>
      </a:lvl8pPr>
      <a:lvl9pPr marL="3886200" indent="-228600" algn="l" rtl="0" eaLnBrk="0" fontAlgn="base" hangingPunct="0">
        <a:spcBef>
          <a:spcPct val="20000"/>
        </a:spcBef>
        <a:spcAft>
          <a:spcPct val="0"/>
        </a:spcAft>
        <a:buClr>
          <a:schemeClr val="tx2"/>
        </a:buClr>
        <a:buSzPct val="100000"/>
        <a:buChar char="–"/>
        <a:defRPr sz="2000">
          <a:solidFill>
            <a:schemeClr val="tx1"/>
          </a:solidFill>
          <a:effectLst>
            <a:outerShdw blurRad="38100" dist="38100" dir="2700000" algn="tl">
              <a:srgbClr val="000000"/>
            </a:outerShdw>
          </a:effectLst>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blipFill dpi="0" rotWithShape="0">
          <a:blip r:embed="rId14"/>
          <a:srcRect/>
          <a:stretch>
            <a:fillRect/>
          </a:stretch>
        </a:blipFill>
        <a:effectLst/>
      </p:bgPr>
    </p:bg>
    <p:spTree>
      <p:nvGrpSpPr>
        <p:cNvPr id="1" name=""/>
        <p:cNvGrpSpPr/>
        <p:nvPr/>
      </p:nvGrpSpPr>
      <p:grpSpPr>
        <a:xfrm>
          <a:off x="0" y="0"/>
          <a:ext cx="0" cy="0"/>
          <a:chOff x="0" y="0"/>
          <a:chExt cx="0" cy="0"/>
        </a:xfrm>
      </p:grpSpPr>
      <p:sp>
        <p:nvSpPr>
          <p:cNvPr id="203778" name="Rectangle 2"/>
          <p:cNvSpPr>
            <a:spLocks noGrp="1" noChangeArrowheads="1"/>
          </p:cNvSpPr>
          <p:nvPr>
            <p:ph type="title"/>
          </p:nvPr>
        </p:nvSpPr>
        <p:spPr bwMode="auto">
          <a:xfrm>
            <a:off x="1219200" y="1295400"/>
            <a:ext cx="7696200" cy="914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203779" name="Rectangle 3"/>
          <p:cNvSpPr>
            <a:spLocks noGrp="1" noChangeArrowheads="1"/>
          </p:cNvSpPr>
          <p:nvPr>
            <p:ph type="body" idx="1"/>
          </p:nvPr>
        </p:nvSpPr>
        <p:spPr bwMode="auto">
          <a:xfrm>
            <a:off x="1219200" y="2286000"/>
            <a:ext cx="7696200" cy="3962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203780" name="Rectangle 4"/>
          <p:cNvSpPr>
            <a:spLocks noGrp="1" noChangeArrowheads="1"/>
          </p:cNvSpPr>
          <p:nvPr>
            <p:ph type="dt" sz="half" idx="2"/>
          </p:nvPr>
        </p:nvSpPr>
        <p:spPr bwMode="auto">
          <a:xfrm>
            <a:off x="304800" y="6324600"/>
            <a:ext cx="19050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000">
                <a:latin typeface="+mn-lt"/>
              </a:defRPr>
            </a:lvl1pPr>
          </a:lstStyle>
          <a:p>
            <a:endParaRPr lang="en-US" altLang="en-US"/>
          </a:p>
        </p:txBody>
      </p:sp>
      <p:sp>
        <p:nvSpPr>
          <p:cNvPr id="203781" name="Rectangle 5"/>
          <p:cNvSpPr>
            <a:spLocks noGrp="1" noChangeArrowheads="1"/>
          </p:cNvSpPr>
          <p:nvPr>
            <p:ph type="ftr" sz="quarter" idx="3"/>
          </p:nvPr>
        </p:nvSpPr>
        <p:spPr bwMode="auto">
          <a:xfrm>
            <a:off x="3200400" y="6324600"/>
            <a:ext cx="28956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eaLnBrk="1" hangingPunct="1">
              <a:defRPr sz="1000">
                <a:latin typeface="+mn-lt"/>
              </a:defRPr>
            </a:lvl1pPr>
          </a:lstStyle>
          <a:p>
            <a:r>
              <a:rPr lang="en-US" altLang="en-US"/>
              <a:t>Concepts of Physical Fitness 14e</a:t>
            </a:r>
          </a:p>
        </p:txBody>
      </p:sp>
      <p:sp>
        <p:nvSpPr>
          <p:cNvPr id="203782" name="Rectangle 6"/>
          <p:cNvSpPr>
            <a:spLocks noGrp="1" noChangeArrowheads="1"/>
          </p:cNvSpPr>
          <p:nvPr>
            <p:ph type="sldNum" sz="quarter" idx="4"/>
          </p:nvPr>
        </p:nvSpPr>
        <p:spPr bwMode="auto">
          <a:xfrm>
            <a:off x="7010400" y="6324600"/>
            <a:ext cx="19050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000">
                <a:latin typeface="+mn-lt"/>
              </a:defRPr>
            </a:lvl1pPr>
          </a:lstStyle>
          <a:p>
            <a:fld id="{139185C6-0C0C-40BA-9718-A5DD410EB4F4}" type="slidenum">
              <a:rPr lang="en-US" altLang="en-US"/>
              <a:pPr/>
              <a:t>‹#›</a:t>
            </a:fld>
            <a:endParaRPr lang="en-US" altLang="en-US"/>
          </a:p>
        </p:txBody>
      </p:sp>
    </p:spTree>
  </p:cSld>
  <p:clrMap bg1="dk2" tx1="lt1" bg2="dk1" tx2="lt2" accent1="accent1" accent2="accent2" accent3="accent3" accent4="accent4" accent5="accent5" accent6="accent6" hlink="hlink" folHlink="folHlink"/>
  <p:sldLayoutIdLst>
    <p:sldLayoutId id="214748365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ransition>
    <p:random/>
  </p:transition>
  <p:hf hdr="0" dt="0"/>
  <p:txStyles>
    <p:titleStyle>
      <a:lvl1pPr algn="l" rtl="0" fontAlgn="base">
        <a:spcBef>
          <a:spcPct val="0"/>
        </a:spcBef>
        <a:spcAft>
          <a:spcPct val="0"/>
        </a:spcAft>
        <a:defRPr sz="4400" b="1">
          <a:solidFill>
            <a:schemeClr val="tx2"/>
          </a:solidFill>
          <a:effectLst>
            <a:outerShdw blurRad="38100" dist="38100" dir="2700000" algn="tl">
              <a:srgbClr val="000000"/>
            </a:outerShdw>
          </a:effectLst>
          <a:latin typeface="+mj-lt"/>
          <a:ea typeface="+mj-ea"/>
          <a:cs typeface="+mj-cs"/>
        </a:defRPr>
      </a:lvl1pPr>
      <a:lvl2pPr algn="l" rtl="0" fontAlgn="base">
        <a:spcBef>
          <a:spcPct val="0"/>
        </a:spcBef>
        <a:spcAft>
          <a:spcPct val="0"/>
        </a:spcAft>
        <a:defRPr sz="4400" b="1">
          <a:solidFill>
            <a:schemeClr val="tx2"/>
          </a:solidFill>
          <a:effectLst>
            <a:outerShdw blurRad="38100" dist="38100" dir="2700000" algn="tl">
              <a:srgbClr val="000000"/>
            </a:outerShdw>
          </a:effectLst>
          <a:latin typeface="Arial" charset="0"/>
        </a:defRPr>
      </a:lvl2pPr>
      <a:lvl3pPr algn="l" rtl="0" fontAlgn="base">
        <a:spcBef>
          <a:spcPct val="0"/>
        </a:spcBef>
        <a:spcAft>
          <a:spcPct val="0"/>
        </a:spcAft>
        <a:defRPr sz="4400" b="1">
          <a:solidFill>
            <a:schemeClr val="tx2"/>
          </a:solidFill>
          <a:effectLst>
            <a:outerShdw blurRad="38100" dist="38100" dir="2700000" algn="tl">
              <a:srgbClr val="000000"/>
            </a:outerShdw>
          </a:effectLst>
          <a:latin typeface="Arial" charset="0"/>
        </a:defRPr>
      </a:lvl3pPr>
      <a:lvl4pPr algn="l" rtl="0" fontAlgn="base">
        <a:spcBef>
          <a:spcPct val="0"/>
        </a:spcBef>
        <a:spcAft>
          <a:spcPct val="0"/>
        </a:spcAft>
        <a:defRPr sz="4400" b="1">
          <a:solidFill>
            <a:schemeClr val="tx2"/>
          </a:solidFill>
          <a:effectLst>
            <a:outerShdw blurRad="38100" dist="38100" dir="2700000" algn="tl">
              <a:srgbClr val="000000"/>
            </a:outerShdw>
          </a:effectLst>
          <a:latin typeface="Arial" charset="0"/>
        </a:defRPr>
      </a:lvl4pPr>
      <a:lvl5pPr algn="l" rtl="0" fontAlgn="base">
        <a:spcBef>
          <a:spcPct val="0"/>
        </a:spcBef>
        <a:spcAft>
          <a:spcPct val="0"/>
        </a:spcAft>
        <a:defRPr sz="4400" b="1">
          <a:solidFill>
            <a:schemeClr val="tx2"/>
          </a:solidFill>
          <a:effectLst>
            <a:outerShdw blurRad="38100" dist="38100" dir="2700000" algn="tl">
              <a:srgbClr val="000000"/>
            </a:outerShdw>
          </a:effectLst>
          <a:latin typeface="Arial" charset="0"/>
        </a:defRPr>
      </a:lvl5pPr>
      <a:lvl6pPr marL="457200" algn="l" rtl="0" fontAlgn="base">
        <a:spcBef>
          <a:spcPct val="0"/>
        </a:spcBef>
        <a:spcAft>
          <a:spcPct val="0"/>
        </a:spcAft>
        <a:defRPr sz="4400" b="1">
          <a:solidFill>
            <a:schemeClr val="tx2"/>
          </a:solidFill>
          <a:effectLst>
            <a:outerShdw blurRad="38100" dist="38100" dir="2700000" algn="tl">
              <a:srgbClr val="000000"/>
            </a:outerShdw>
          </a:effectLst>
          <a:latin typeface="Arial" charset="0"/>
        </a:defRPr>
      </a:lvl6pPr>
      <a:lvl7pPr marL="914400" algn="l" rtl="0" fontAlgn="base">
        <a:spcBef>
          <a:spcPct val="0"/>
        </a:spcBef>
        <a:spcAft>
          <a:spcPct val="0"/>
        </a:spcAft>
        <a:defRPr sz="4400" b="1">
          <a:solidFill>
            <a:schemeClr val="tx2"/>
          </a:solidFill>
          <a:effectLst>
            <a:outerShdw blurRad="38100" dist="38100" dir="2700000" algn="tl">
              <a:srgbClr val="000000"/>
            </a:outerShdw>
          </a:effectLst>
          <a:latin typeface="Arial" charset="0"/>
        </a:defRPr>
      </a:lvl7pPr>
      <a:lvl8pPr marL="1371600" algn="l" rtl="0" fontAlgn="base">
        <a:spcBef>
          <a:spcPct val="0"/>
        </a:spcBef>
        <a:spcAft>
          <a:spcPct val="0"/>
        </a:spcAft>
        <a:defRPr sz="4400" b="1">
          <a:solidFill>
            <a:schemeClr val="tx2"/>
          </a:solidFill>
          <a:effectLst>
            <a:outerShdw blurRad="38100" dist="38100" dir="2700000" algn="tl">
              <a:srgbClr val="000000"/>
            </a:outerShdw>
          </a:effectLst>
          <a:latin typeface="Arial" charset="0"/>
        </a:defRPr>
      </a:lvl8pPr>
      <a:lvl9pPr marL="1828800" algn="l" rtl="0" fontAlgn="base">
        <a:spcBef>
          <a:spcPct val="0"/>
        </a:spcBef>
        <a:spcAft>
          <a:spcPct val="0"/>
        </a:spcAft>
        <a:defRPr sz="4400" b="1">
          <a:solidFill>
            <a:schemeClr val="tx2"/>
          </a:solidFill>
          <a:effectLst>
            <a:outerShdw blurRad="38100" dist="38100" dir="2700000" algn="tl">
              <a:srgbClr val="000000"/>
            </a:outerShdw>
          </a:effectLst>
          <a:latin typeface="Arial" charset="0"/>
        </a:defRPr>
      </a:lvl9pPr>
    </p:titleStyle>
    <p:bodyStyle>
      <a:lvl1pPr marL="342900" indent="-342900" algn="l" rtl="0" fontAlgn="base">
        <a:spcBef>
          <a:spcPct val="20000"/>
        </a:spcBef>
        <a:spcAft>
          <a:spcPct val="0"/>
        </a:spcAft>
        <a:buChar char="•"/>
        <a:defRPr sz="3200" b="1">
          <a:solidFill>
            <a:schemeClr val="tx1"/>
          </a:solidFill>
          <a:effectLst>
            <a:outerShdw blurRad="38100" dist="38100" dir="2700000" algn="tl">
              <a:srgbClr val="000000"/>
            </a:outerShdw>
          </a:effectLst>
          <a:latin typeface="+mn-lt"/>
          <a:ea typeface="+mn-ea"/>
          <a:cs typeface="+mn-cs"/>
        </a:defRPr>
      </a:lvl1pPr>
      <a:lvl2pPr marL="742950" indent="-285750" algn="l" rtl="0" fontAlgn="base">
        <a:spcBef>
          <a:spcPct val="20000"/>
        </a:spcBef>
        <a:spcAft>
          <a:spcPct val="0"/>
        </a:spcAft>
        <a:buChar char="–"/>
        <a:defRPr sz="2800" b="1">
          <a:solidFill>
            <a:schemeClr val="tx1"/>
          </a:solidFill>
          <a:effectLst>
            <a:outerShdw blurRad="38100" dist="38100" dir="2700000" algn="tl">
              <a:srgbClr val="000000"/>
            </a:outerShdw>
          </a:effectLst>
          <a:latin typeface="+mn-lt"/>
        </a:defRPr>
      </a:lvl2pPr>
      <a:lvl3pPr marL="1143000" indent="-228600" algn="l" rtl="0" fontAlgn="base">
        <a:spcBef>
          <a:spcPct val="20000"/>
        </a:spcBef>
        <a:spcAft>
          <a:spcPct val="0"/>
        </a:spcAft>
        <a:buChar char="•"/>
        <a:defRPr sz="2400" b="1">
          <a:solidFill>
            <a:schemeClr val="tx1"/>
          </a:solidFill>
          <a:effectLst>
            <a:outerShdw blurRad="38100" dist="38100" dir="2700000" algn="tl">
              <a:srgbClr val="000000"/>
            </a:outerShdw>
          </a:effectLst>
          <a:latin typeface="+mn-lt"/>
        </a:defRPr>
      </a:lvl3pPr>
      <a:lvl4pPr marL="1600200" indent="-228600" algn="l" rtl="0" fontAlgn="base">
        <a:spcBef>
          <a:spcPct val="20000"/>
        </a:spcBef>
        <a:spcAft>
          <a:spcPct val="0"/>
        </a:spcAft>
        <a:buChar char="–"/>
        <a:defRPr sz="2000" b="1">
          <a:solidFill>
            <a:schemeClr val="tx1"/>
          </a:solidFill>
          <a:effectLst>
            <a:outerShdw blurRad="38100" dist="38100" dir="2700000" algn="tl">
              <a:srgbClr val="000000"/>
            </a:outerShdw>
          </a:effectLst>
          <a:latin typeface="+mn-lt"/>
        </a:defRPr>
      </a:lvl4pPr>
      <a:lvl5pPr marL="2057400" indent="-228600" algn="l" rtl="0" fontAlgn="base">
        <a:spcBef>
          <a:spcPct val="20000"/>
        </a:spcBef>
        <a:spcAft>
          <a:spcPct val="0"/>
        </a:spcAft>
        <a:buChar char="»"/>
        <a:defRPr sz="2000" b="1">
          <a:solidFill>
            <a:schemeClr val="tx1"/>
          </a:solidFill>
          <a:effectLst>
            <a:outerShdw blurRad="38100" dist="38100" dir="2700000" algn="tl">
              <a:srgbClr val="000000"/>
            </a:outerShdw>
          </a:effectLst>
          <a:latin typeface="+mn-lt"/>
        </a:defRPr>
      </a:lvl5pPr>
      <a:lvl6pPr marL="2514600" indent="-228600" algn="l" rtl="0" fontAlgn="base">
        <a:spcBef>
          <a:spcPct val="20000"/>
        </a:spcBef>
        <a:spcAft>
          <a:spcPct val="0"/>
        </a:spcAft>
        <a:buChar char="»"/>
        <a:defRPr sz="2000" b="1">
          <a:solidFill>
            <a:schemeClr val="tx1"/>
          </a:solidFill>
          <a:effectLst>
            <a:outerShdw blurRad="38100" dist="38100" dir="2700000" algn="tl">
              <a:srgbClr val="000000"/>
            </a:outerShdw>
          </a:effectLst>
          <a:latin typeface="+mn-lt"/>
        </a:defRPr>
      </a:lvl6pPr>
      <a:lvl7pPr marL="2971800" indent="-228600" algn="l" rtl="0" fontAlgn="base">
        <a:spcBef>
          <a:spcPct val="20000"/>
        </a:spcBef>
        <a:spcAft>
          <a:spcPct val="0"/>
        </a:spcAft>
        <a:buChar char="»"/>
        <a:defRPr sz="2000" b="1">
          <a:solidFill>
            <a:schemeClr val="tx1"/>
          </a:solidFill>
          <a:effectLst>
            <a:outerShdw blurRad="38100" dist="38100" dir="2700000" algn="tl">
              <a:srgbClr val="000000"/>
            </a:outerShdw>
          </a:effectLst>
          <a:latin typeface="+mn-lt"/>
        </a:defRPr>
      </a:lvl7pPr>
      <a:lvl8pPr marL="3429000" indent="-228600" algn="l" rtl="0" fontAlgn="base">
        <a:spcBef>
          <a:spcPct val="20000"/>
        </a:spcBef>
        <a:spcAft>
          <a:spcPct val="0"/>
        </a:spcAft>
        <a:buChar char="»"/>
        <a:defRPr sz="2000" b="1">
          <a:solidFill>
            <a:schemeClr val="tx1"/>
          </a:solidFill>
          <a:effectLst>
            <a:outerShdw blurRad="38100" dist="38100" dir="2700000" algn="tl">
              <a:srgbClr val="000000"/>
            </a:outerShdw>
          </a:effectLst>
          <a:latin typeface="+mn-lt"/>
        </a:defRPr>
      </a:lvl8pPr>
      <a:lvl9pPr marL="3886200" indent="-228600" algn="l" rtl="0" fontAlgn="base">
        <a:spcBef>
          <a:spcPct val="20000"/>
        </a:spcBef>
        <a:spcAft>
          <a:spcPct val="0"/>
        </a:spcAft>
        <a:buChar char="»"/>
        <a:defRPr sz="2000" b="1">
          <a:solidFill>
            <a:schemeClr val="tx1"/>
          </a:solidFill>
          <a:effectLst>
            <a:outerShdw blurRad="38100" dist="38100" dir="2700000" algn="tl">
              <a:srgbClr val="000000"/>
            </a:outerShdw>
          </a:effectLst>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2.xml"/><Relationship Id="rId4" Type="http://schemas.openxmlformats.org/officeDocument/2006/relationships/image" Target="../media/image4.jpe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5.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3" Type="http://schemas.openxmlformats.org/officeDocument/2006/relationships/image" Target="../media/image14.jpeg"/><Relationship Id="rId2" Type="http://schemas.openxmlformats.org/officeDocument/2006/relationships/notesSlide" Target="../notesSlides/notesSlide13.xml"/><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8" Type="http://schemas.openxmlformats.org/officeDocument/2006/relationships/oleObject" Target="../embeddings/oleObject7.bin"/><Relationship Id="rId3" Type="http://schemas.openxmlformats.org/officeDocument/2006/relationships/notesSlide" Target="../notesSlides/notesSlide17.xml"/><Relationship Id="rId7" Type="http://schemas.openxmlformats.org/officeDocument/2006/relationships/hyperlink" Target="http://www.mhhe.com/corbinweb" TargetMode="External"/><Relationship Id="rId2" Type="http://schemas.openxmlformats.org/officeDocument/2006/relationships/slideLayout" Target="../slideLayouts/slideLayout13.xml"/><Relationship Id="rId1" Type="http://schemas.openxmlformats.org/officeDocument/2006/relationships/vmlDrawing" Target="../drawings/vmlDrawing4.vml"/><Relationship Id="rId6" Type="http://schemas.openxmlformats.org/officeDocument/2006/relationships/slide" Target="slide30.xml"/><Relationship Id="rId5" Type="http://schemas.openxmlformats.org/officeDocument/2006/relationships/image" Target="../media/image15.wmf"/><Relationship Id="rId4" Type="http://schemas.openxmlformats.org/officeDocument/2006/relationships/oleObject" Target="../embeddings/oleObject6.bin"/><Relationship Id="rId9" Type="http://schemas.openxmlformats.org/officeDocument/2006/relationships/image" Target="../media/image6.wmf"/></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3.xml"/></Relationships>
</file>

<file path=ppt/slides/_rels/slide21.xml.rels><?xml version="1.0" encoding="UTF-8" standalone="yes"?>
<Relationships xmlns="http://schemas.openxmlformats.org/package/2006/relationships"><Relationship Id="rId3" Type="http://schemas.openxmlformats.org/officeDocument/2006/relationships/image" Target="../media/image16.jpeg"/><Relationship Id="rId2" Type="http://schemas.openxmlformats.org/officeDocument/2006/relationships/notesSlide" Target="../notesSlides/notesSlide21.xml"/><Relationship Id="rId1" Type="http://schemas.openxmlformats.org/officeDocument/2006/relationships/slideLayout" Target="../slideLayouts/slideLayout13.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3.xml"/></Relationships>
</file>

<file path=ppt/slides/_rels/slide23.xml.rels><?xml version="1.0" encoding="UTF-8" standalone="yes"?>
<Relationships xmlns="http://schemas.openxmlformats.org/package/2006/relationships"><Relationship Id="rId3" Type="http://schemas.openxmlformats.org/officeDocument/2006/relationships/notesSlide" Target="../notesSlides/notesSlide23.xml"/><Relationship Id="rId2" Type="http://schemas.openxmlformats.org/officeDocument/2006/relationships/slideLayout" Target="../slideLayouts/slideLayout13.xml"/><Relationship Id="rId1" Type="http://schemas.openxmlformats.org/officeDocument/2006/relationships/vmlDrawing" Target="../drawings/vmlDrawing5.vml"/><Relationship Id="rId6" Type="http://schemas.openxmlformats.org/officeDocument/2006/relationships/image" Target="../media/image6.wmf"/><Relationship Id="rId5" Type="http://schemas.openxmlformats.org/officeDocument/2006/relationships/oleObject" Target="../embeddings/oleObject8.bin"/><Relationship Id="rId4" Type="http://schemas.openxmlformats.org/officeDocument/2006/relationships/hyperlink" Target="http://www.mhhe.com/corbinweb" TargetMode="External"/></Relationships>
</file>

<file path=ppt/slides/_rels/slide24.xml.rels><?xml version="1.0" encoding="UTF-8" standalone="yes"?>
<Relationships xmlns="http://schemas.openxmlformats.org/package/2006/relationships"><Relationship Id="rId3" Type="http://schemas.openxmlformats.org/officeDocument/2006/relationships/image" Target="../media/image17.jpeg"/><Relationship Id="rId2" Type="http://schemas.openxmlformats.org/officeDocument/2006/relationships/notesSlide" Target="../notesSlides/notesSlide24.xml"/><Relationship Id="rId1" Type="http://schemas.openxmlformats.org/officeDocument/2006/relationships/slideLayout" Target="../slideLayouts/slideLayout13.xml"/></Relationships>
</file>

<file path=ppt/slides/_rels/slide25.xml.rels><?xml version="1.0" encoding="UTF-8" standalone="yes"?>
<Relationships xmlns="http://schemas.openxmlformats.org/package/2006/relationships"><Relationship Id="rId3" Type="http://schemas.openxmlformats.org/officeDocument/2006/relationships/notesSlide" Target="../notesSlides/notesSlide25.xml"/><Relationship Id="rId2" Type="http://schemas.openxmlformats.org/officeDocument/2006/relationships/slideLayout" Target="../slideLayouts/slideLayout13.xml"/><Relationship Id="rId1" Type="http://schemas.openxmlformats.org/officeDocument/2006/relationships/vmlDrawing" Target="../drawings/vmlDrawing6.vml"/><Relationship Id="rId5" Type="http://schemas.openxmlformats.org/officeDocument/2006/relationships/image" Target="../media/image18.wmf"/><Relationship Id="rId4" Type="http://schemas.openxmlformats.org/officeDocument/2006/relationships/oleObject" Target="../embeddings/oleObject9.bin"/></Relationships>
</file>

<file path=ppt/slides/_rels/slide26.xml.rels><?xml version="1.0" encoding="UTF-8" standalone="yes"?>
<Relationships xmlns="http://schemas.openxmlformats.org/package/2006/relationships"><Relationship Id="rId8" Type="http://schemas.openxmlformats.org/officeDocument/2006/relationships/oleObject" Target="../embeddings/oleObject11.bin"/><Relationship Id="rId3" Type="http://schemas.openxmlformats.org/officeDocument/2006/relationships/notesSlide" Target="../notesSlides/notesSlide26.xml"/><Relationship Id="rId7" Type="http://schemas.openxmlformats.org/officeDocument/2006/relationships/hyperlink" Target="http://www.mhhe.com/corbin14e" TargetMode="External"/><Relationship Id="rId2" Type="http://schemas.openxmlformats.org/officeDocument/2006/relationships/slideLayout" Target="../slideLayouts/slideLayout13.xml"/><Relationship Id="rId1" Type="http://schemas.openxmlformats.org/officeDocument/2006/relationships/vmlDrawing" Target="../drawings/vmlDrawing7.vml"/><Relationship Id="rId6" Type="http://schemas.openxmlformats.org/officeDocument/2006/relationships/image" Target="../media/image6.wmf"/><Relationship Id="rId5" Type="http://schemas.openxmlformats.org/officeDocument/2006/relationships/oleObject" Target="../embeddings/oleObject10.bin"/><Relationship Id="rId4" Type="http://schemas.openxmlformats.org/officeDocument/2006/relationships/hyperlink" Target="http://www.mhhe.com/corbinweb" TargetMode="External"/></Relationships>
</file>

<file path=ppt/slides/_rels/slide27.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27.xml"/><Relationship Id="rId1" Type="http://schemas.openxmlformats.org/officeDocument/2006/relationships/slideLayout" Target="../slideLayouts/slideLayout12.xml"/></Relationships>
</file>

<file path=ppt/slides/_rels/slide28.xml.rels><?xml version="1.0" encoding="UTF-8" standalone="yes"?>
<Relationships xmlns="http://schemas.openxmlformats.org/package/2006/relationships"><Relationship Id="rId8" Type="http://schemas.openxmlformats.org/officeDocument/2006/relationships/oleObject" Target="../embeddings/oleObject13.bin"/><Relationship Id="rId3" Type="http://schemas.openxmlformats.org/officeDocument/2006/relationships/notesSlide" Target="../notesSlides/notesSlide28.xml"/><Relationship Id="rId7" Type="http://schemas.openxmlformats.org/officeDocument/2006/relationships/slide" Target="slide24.xml"/><Relationship Id="rId2" Type="http://schemas.openxmlformats.org/officeDocument/2006/relationships/slideLayout" Target="../slideLayouts/slideLayout13.xml"/><Relationship Id="rId1" Type="http://schemas.openxmlformats.org/officeDocument/2006/relationships/vmlDrawing" Target="../drawings/vmlDrawing8.vml"/><Relationship Id="rId6" Type="http://schemas.openxmlformats.org/officeDocument/2006/relationships/image" Target="../media/image18.wmf"/><Relationship Id="rId5" Type="http://schemas.openxmlformats.org/officeDocument/2006/relationships/oleObject" Target="../embeddings/oleObject12.bin"/><Relationship Id="rId4" Type="http://schemas.openxmlformats.org/officeDocument/2006/relationships/slide" Target="slide3.xml"/><Relationship Id="rId9" Type="http://schemas.openxmlformats.org/officeDocument/2006/relationships/image" Target="../media/image7.wmf"/></Relationships>
</file>

<file path=ppt/slides/_rels/slide29.xml.rels><?xml version="1.0" encoding="UTF-8" standalone="yes"?>
<Relationships xmlns="http://schemas.openxmlformats.org/package/2006/relationships"><Relationship Id="rId8" Type="http://schemas.openxmlformats.org/officeDocument/2006/relationships/oleObject" Target="../embeddings/oleObject15.bin"/><Relationship Id="rId3" Type="http://schemas.openxmlformats.org/officeDocument/2006/relationships/notesSlide" Target="../notesSlides/notesSlide29.xml"/><Relationship Id="rId7" Type="http://schemas.openxmlformats.org/officeDocument/2006/relationships/slide" Target="slide24.xml"/><Relationship Id="rId2" Type="http://schemas.openxmlformats.org/officeDocument/2006/relationships/slideLayout" Target="../slideLayouts/slideLayout13.xml"/><Relationship Id="rId1" Type="http://schemas.openxmlformats.org/officeDocument/2006/relationships/vmlDrawing" Target="../drawings/vmlDrawing9.vml"/><Relationship Id="rId6" Type="http://schemas.openxmlformats.org/officeDocument/2006/relationships/image" Target="../media/image18.wmf"/><Relationship Id="rId5" Type="http://schemas.openxmlformats.org/officeDocument/2006/relationships/oleObject" Target="../embeddings/oleObject14.bin"/><Relationship Id="rId4" Type="http://schemas.openxmlformats.org/officeDocument/2006/relationships/slide" Target="slide9.xml"/><Relationship Id="rId9" Type="http://schemas.openxmlformats.org/officeDocument/2006/relationships/image" Target="../media/image7.wmf"/></Relationships>
</file>

<file path=ppt/slides/_rels/slide3.xml.rels><?xml version="1.0" encoding="UTF-8" standalone="yes"?>
<Relationships xmlns="http://schemas.openxmlformats.org/package/2006/relationships"><Relationship Id="rId8" Type="http://schemas.openxmlformats.org/officeDocument/2006/relationships/image" Target="../media/image6.wmf"/><Relationship Id="rId13" Type="http://schemas.openxmlformats.org/officeDocument/2006/relationships/image" Target="../media/image8.jpeg"/><Relationship Id="rId3" Type="http://schemas.openxmlformats.org/officeDocument/2006/relationships/notesSlide" Target="../notesSlides/notesSlide3.xml"/><Relationship Id="rId7" Type="http://schemas.openxmlformats.org/officeDocument/2006/relationships/oleObject" Target="../embeddings/oleObject2.bin"/><Relationship Id="rId12" Type="http://schemas.openxmlformats.org/officeDocument/2006/relationships/image" Target="../media/image7.wmf"/><Relationship Id="rId2" Type="http://schemas.openxmlformats.org/officeDocument/2006/relationships/slideLayout" Target="../slideLayouts/slideLayout13.xml"/><Relationship Id="rId1" Type="http://schemas.openxmlformats.org/officeDocument/2006/relationships/vmlDrawing" Target="../drawings/vmlDrawing1.vml"/><Relationship Id="rId6" Type="http://schemas.openxmlformats.org/officeDocument/2006/relationships/hyperlink" Target="http://www.mhhe.com/corbinweb" TargetMode="External"/><Relationship Id="rId11" Type="http://schemas.openxmlformats.org/officeDocument/2006/relationships/oleObject" Target="../embeddings/oleObject3.bin"/><Relationship Id="rId5" Type="http://schemas.openxmlformats.org/officeDocument/2006/relationships/image" Target="../media/image5.wmf"/><Relationship Id="rId10" Type="http://schemas.openxmlformats.org/officeDocument/2006/relationships/slide" Target="slide29.xml"/><Relationship Id="rId4" Type="http://schemas.openxmlformats.org/officeDocument/2006/relationships/oleObject" Target="../embeddings/oleObject1.bin"/><Relationship Id="rId9" Type="http://schemas.openxmlformats.org/officeDocument/2006/relationships/slide" Target="slide28.xml"/></Relationships>
</file>

<file path=ppt/slides/_rels/slide30.xml.rels><?xml version="1.0" encoding="UTF-8" standalone="yes"?>
<Relationships xmlns="http://schemas.openxmlformats.org/package/2006/relationships"><Relationship Id="rId8" Type="http://schemas.openxmlformats.org/officeDocument/2006/relationships/image" Target="../media/image18.wmf"/><Relationship Id="rId3" Type="http://schemas.openxmlformats.org/officeDocument/2006/relationships/notesSlide" Target="../notesSlides/notesSlide30.xml"/><Relationship Id="rId7" Type="http://schemas.openxmlformats.org/officeDocument/2006/relationships/oleObject" Target="../embeddings/oleObject17.bin"/><Relationship Id="rId2" Type="http://schemas.openxmlformats.org/officeDocument/2006/relationships/slideLayout" Target="../slideLayouts/slideLayout13.xml"/><Relationship Id="rId1" Type="http://schemas.openxmlformats.org/officeDocument/2006/relationships/vmlDrawing" Target="../drawings/vmlDrawing10.vml"/><Relationship Id="rId6" Type="http://schemas.openxmlformats.org/officeDocument/2006/relationships/slide" Target="slide17.xml"/><Relationship Id="rId5" Type="http://schemas.openxmlformats.org/officeDocument/2006/relationships/image" Target="../media/image19.wmf"/><Relationship Id="rId4" Type="http://schemas.openxmlformats.org/officeDocument/2006/relationships/oleObject" Target="../embeddings/oleObject16.bin"/></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23.xml"/><Relationship Id="rId1" Type="http://schemas.openxmlformats.org/officeDocument/2006/relationships/vmlDrawing" Target="../drawings/vmlDrawing2.vml"/><Relationship Id="rId5" Type="http://schemas.openxmlformats.org/officeDocument/2006/relationships/image" Target="../media/image9.emf"/><Relationship Id="rId4" Type="http://schemas.openxmlformats.org/officeDocument/2006/relationships/oleObject" Target="../embeddings/oleObject4.bin"/></Relationships>
</file>

<file path=ppt/slides/_rels/slide5.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notesSlide" Target="../notesSlides/notesSlide5.xml"/><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notesSlide" Target="../notesSlides/notesSlide6.xml"/><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notesSlide" Target="../notesSlides/notesSlide7.xml"/><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notesSlide" Target="../notesSlides/notesSlide8.xml"/><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9.xml"/><Relationship Id="rId2" Type="http://schemas.openxmlformats.org/officeDocument/2006/relationships/slideLayout" Target="../slideLayouts/slideLayout13.xml"/><Relationship Id="rId1" Type="http://schemas.openxmlformats.org/officeDocument/2006/relationships/vmlDrawing" Target="../drawings/vmlDrawing3.vml"/><Relationship Id="rId6" Type="http://schemas.openxmlformats.org/officeDocument/2006/relationships/image" Target="../media/image7.wmf"/><Relationship Id="rId5" Type="http://schemas.openxmlformats.org/officeDocument/2006/relationships/oleObject" Target="../embeddings/oleObject5.bin"/><Relationship Id="rId4" Type="http://schemas.openxmlformats.org/officeDocument/2006/relationships/slide" Target="slide2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5"/>
          <p:cNvSpPr>
            <a:spLocks noGrp="1" noChangeArrowheads="1"/>
          </p:cNvSpPr>
          <p:nvPr>
            <p:ph type="ftr" sz="quarter" idx="3"/>
          </p:nvPr>
        </p:nvSpPr>
        <p:spPr/>
        <p:txBody>
          <a:bodyPr/>
          <a:lstStyle/>
          <a:p>
            <a:r>
              <a:rPr lang="en-US" altLang="en-US"/>
              <a:t>Concepts of Physical Fitness 14e</a:t>
            </a:r>
          </a:p>
        </p:txBody>
      </p:sp>
      <p:sp>
        <p:nvSpPr>
          <p:cNvPr id="10" name="Rectangle 6"/>
          <p:cNvSpPr>
            <a:spLocks noGrp="1" noChangeArrowheads="1"/>
          </p:cNvSpPr>
          <p:nvPr>
            <p:ph type="sldNum" sz="quarter" idx="4"/>
          </p:nvPr>
        </p:nvSpPr>
        <p:spPr/>
        <p:txBody>
          <a:bodyPr/>
          <a:lstStyle/>
          <a:p>
            <a:fld id="{A0549655-46D3-498D-87CB-116C311B85C9}" type="slidenum">
              <a:rPr lang="en-US" altLang="en-US"/>
              <a:pPr/>
              <a:t>1</a:t>
            </a:fld>
            <a:endParaRPr lang="en-US" altLang="en-US"/>
          </a:p>
        </p:txBody>
      </p:sp>
      <p:sp>
        <p:nvSpPr>
          <p:cNvPr id="173078" name="Rectangle 22"/>
          <p:cNvSpPr>
            <a:spLocks noGrp="1" noChangeArrowheads="1"/>
          </p:cNvSpPr>
          <p:nvPr>
            <p:ph type="ctrTitle"/>
          </p:nvPr>
        </p:nvSpPr>
        <p:spPr>
          <a:xfrm>
            <a:off x="838200" y="152400"/>
            <a:ext cx="8305800" cy="1371600"/>
          </a:xfrm>
        </p:spPr>
        <p:txBody>
          <a:bodyPr/>
          <a:lstStyle/>
          <a:p>
            <a:r>
              <a:rPr lang="en-US" altLang="en-US" sz="3600">
                <a:solidFill>
                  <a:schemeClr val="tx1"/>
                </a:solidFill>
              </a:rPr>
              <a:t>Presentation Package for </a:t>
            </a:r>
            <a:br>
              <a:rPr lang="en-US" altLang="en-US" sz="3600">
                <a:solidFill>
                  <a:schemeClr val="tx1"/>
                </a:solidFill>
              </a:rPr>
            </a:br>
            <a:r>
              <a:rPr lang="en-US" altLang="en-US" sz="3600">
                <a:solidFill>
                  <a:schemeClr val="tx1"/>
                </a:solidFill>
              </a:rPr>
              <a:t>Concepts of Physical Fitness 14e</a:t>
            </a:r>
          </a:p>
        </p:txBody>
      </p:sp>
      <p:sp>
        <p:nvSpPr>
          <p:cNvPr id="173079" name="Rectangle 23"/>
          <p:cNvSpPr>
            <a:spLocks noGrp="1" noChangeArrowheads="1"/>
          </p:cNvSpPr>
          <p:nvPr>
            <p:ph type="subTitle" idx="1"/>
          </p:nvPr>
        </p:nvSpPr>
        <p:spPr>
          <a:xfrm>
            <a:off x="3886200" y="1752600"/>
            <a:ext cx="5029200" cy="3352800"/>
          </a:xfrm>
        </p:spPr>
        <p:txBody>
          <a:bodyPr/>
          <a:lstStyle/>
          <a:p>
            <a:r>
              <a:rPr lang="en-US" altLang="en-US" b="1" u="sng">
                <a:solidFill>
                  <a:srgbClr val="FAFD00"/>
                </a:solidFill>
                <a:latin typeface="Tahoma" pitchFamily="34" charset="0"/>
              </a:rPr>
              <a:t>Section I: Concept 02:</a:t>
            </a:r>
          </a:p>
          <a:p>
            <a:r>
              <a:rPr lang="en-US" altLang="en-US" sz="3600" b="1">
                <a:solidFill>
                  <a:srgbClr val="CCFFFF"/>
                </a:solidFill>
                <a:latin typeface="Tahoma" pitchFamily="34" charset="0"/>
              </a:rPr>
              <a:t>Self-Management and Self-Planning Skills for Health </a:t>
            </a:r>
            <a:br>
              <a:rPr lang="en-US" altLang="en-US" sz="3600" b="1">
                <a:solidFill>
                  <a:srgbClr val="CCFFFF"/>
                </a:solidFill>
                <a:latin typeface="Tahoma" pitchFamily="34" charset="0"/>
              </a:rPr>
            </a:br>
            <a:r>
              <a:rPr lang="en-US" altLang="en-US" sz="3600" b="1">
                <a:solidFill>
                  <a:srgbClr val="CCFFFF"/>
                </a:solidFill>
                <a:latin typeface="Tahoma" pitchFamily="34" charset="0"/>
              </a:rPr>
              <a:t>Behavior Change</a:t>
            </a:r>
          </a:p>
        </p:txBody>
      </p:sp>
      <p:pic>
        <p:nvPicPr>
          <p:cNvPr id="173082" name="Picture 26" descr="CSP RED"/>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077200" y="5784850"/>
            <a:ext cx="990600" cy="984250"/>
          </a:xfrm>
          <a:prstGeom prst="rect">
            <a:avLst/>
          </a:prstGeom>
          <a:noFill/>
          <a:extLst>
            <a:ext uri="{909E8E84-426E-40DD-AFC4-6F175D3DCCD1}">
              <a14:hiddenFill xmlns:a14="http://schemas.microsoft.com/office/drawing/2010/main">
                <a:solidFill>
                  <a:srgbClr val="FFFFFF"/>
                </a:solidFill>
              </a14:hiddenFill>
            </a:ext>
          </a:extLst>
        </p:spPr>
      </p:pic>
      <p:sp>
        <p:nvSpPr>
          <p:cNvPr id="173083" name="Text Box 27"/>
          <p:cNvSpPr txBox="1">
            <a:spLocks noChangeArrowheads="1"/>
          </p:cNvSpPr>
          <p:nvPr/>
        </p:nvSpPr>
        <p:spPr bwMode="auto">
          <a:xfrm>
            <a:off x="0" y="71438"/>
            <a:ext cx="21907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1800" b="1" i="1">
                <a:latin typeface="Arial" charset="0"/>
              </a:rPr>
              <a:t>All rights reserved</a:t>
            </a:r>
          </a:p>
        </p:txBody>
      </p:sp>
      <p:sp>
        <p:nvSpPr>
          <p:cNvPr id="173087" name="Text Box 31"/>
          <p:cNvSpPr txBox="1">
            <a:spLocks noChangeArrowheads="1"/>
          </p:cNvSpPr>
          <p:nvPr/>
        </p:nvSpPr>
        <p:spPr bwMode="auto">
          <a:xfrm>
            <a:off x="25400" y="5943600"/>
            <a:ext cx="8026400" cy="733425"/>
          </a:xfrm>
          <a:prstGeom prst="rect">
            <a:avLst/>
          </a:prstGeom>
          <a:solidFill>
            <a:schemeClr val="tx1"/>
          </a:solidFill>
          <a:ln>
            <a:noFill/>
          </a:ln>
          <a:effectLst/>
          <a:extLs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r>
              <a:rPr lang="en-US" altLang="en-US" sz="2100" b="1" i="1">
                <a:solidFill>
                  <a:srgbClr val="000066"/>
                </a:solidFill>
                <a:effectLst>
                  <a:outerShdw blurRad="38100" dist="38100" dir="2700000" algn="tl">
                    <a:srgbClr val="C0C0C0"/>
                  </a:outerShdw>
                </a:effectLst>
                <a:latin typeface="Arial" charset="0"/>
              </a:rPr>
              <a:t>Learning and regularly using self-management skills can help you adopt and maintain healthy lifestyles throughout life.</a:t>
            </a:r>
            <a:endParaRPr lang="en-US" altLang="en-US" sz="2100" b="1">
              <a:solidFill>
                <a:srgbClr val="000066"/>
              </a:solidFill>
              <a:effectLst>
                <a:outerShdw blurRad="38100" dist="38100" dir="2700000" algn="tl">
                  <a:srgbClr val="C0C0C0"/>
                </a:outerShdw>
              </a:effectLst>
              <a:latin typeface="Arial" charset="0"/>
            </a:endParaRPr>
          </a:p>
        </p:txBody>
      </p:sp>
      <p:pic>
        <p:nvPicPr>
          <p:cNvPr id="173088" name="Picture 32" descr="Corbin_Physical14e08vd_nm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28600" y="1447800"/>
            <a:ext cx="3105150" cy="411480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ransition>
    <p:random/>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5"/>
          <p:cNvSpPr>
            <a:spLocks noGrp="1"/>
          </p:cNvSpPr>
          <p:nvPr>
            <p:ph type="ftr" sz="quarter" idx="11"/>
          </p:nvPr>
        </p:nvSpPr>
        <p:spPr/>
        <p:txBody>
          <a:bodyPr/>
          <a:lstStyle/>
          <a:p>
            <a:r>
              <a:rPr lang="en-US" altLang="en-US"/>
              <a:t>Concepts of Physical Fitness 14e</a:t>
            </a:r>
          </a:p>
        </p:txBody>
      </p:sp>
      <p:sp>
        <p:nvSpPr>
          <p:cNvPr id="6" name="Slide Number Placeholder 6"/>
          <p:cNvSpPr>
            <a:spLocks noGrp="1"/>
          </p:cNvSpPr>
          <p:nvPr>
            <p:ph type="sldNum" sz="quarter" idx="12"/>
          </p:nvPr>
        </p:nvSpPr>
        <p:spPr/>
        <p:txBody>
          <a:bodyPr/>
          <a:lstStyle/>
          <a:p>
            <a:fld id="{4B0CBB48-CD6D-40C4-BEB3-94A28D720890}" type="slidenum">
              <a:rPr lang="en-US" altLang="en-US"/>
              <a:pPr/>
              <a:t>10</a:t>
            </a:fld>
            <a:endParaRPr lang="en-US" altLang="en-US"/>
          </a:p>
        </p:txBody>
      </p:sp>
      <p:sp>
        <p:nvSpPr>
          <p:cNvPr id="58370" name="Rectangle 2"/>
          <p:cNvSpPr>
            <a:spLocks noGrp="1" noChangeArrowheads="1"/>
          </p:cNvSpPr>
          <p:nvPr>
            <p:ph type="title"/>
          </p:nvPr>
        </p:nvSpPr>
        <p:spPr>
          <a:xfrm>
            <a:off x="1752600" y="381000"/>
            <a:ext cx="6553200" cy="914400"/>
          </a:xfrm>
        </p:spPr>
        <p:txBody>
          <a:bodyPr/>
          <a:lstStyle/>
          <a:p>
            <a:r>
              <a:rPr lang="en-US" altLang="en-US"/>
              <a:t>Self-Management Skills</a:t>
            </a:r>
          </a:p>
        </p:txBody>
      </p:sp>
      <p:sp>
        <p:nvSpPr>
          <p:cNvPr id="58376" name="Rectangle 8"/>
          <p:cNvSpPr>
            <a:spLocks noGrp="1" noChangeArrowheads="1"/>
          </p:cNvSpPr>
          <p:nvPr>
            <p:ph type="body" sz="half" idx="1"/>
          </p:nvPr>
        </p:nvSpPr>
        <p:spPr>
          <a:xfrm>
            <a:off x="457200" y="1295400"/>
            <a:ext cx="8153400" cy="3276600"/>
          </a:xfrm>
        </p:spPr>
        <p:txBody>
          <a:bodyPr/>
          <a:lstStyle/>
          <a:p>
            <a:pPr>
              <a:spcAft>
                <a:spcPct val="70000"/>
              </a:spcAft>
            </a:pPr>
            <a:r>
              <a:rPr lang="en-US" altLang="en-US" sz="3600"/>
              <a:t>A major goal of the class is to help you develop self management skills so that you can maintain an active and healthy lifestyle</a:t>
            </a:r>
          </a:p>
          <a:p>
            <a:pPr>
              <a:spcAft>
                <a:spcPct val="70000"/>
              </a:spcAft>
            </a:pPr>
            <a:r>
              <a:rPr lang="en-US" altLang="en-US" sz="3600"/>
              <a:t>Different self management skills are needed for </a:t>
            </a:r>
            <a:r>
              <a:rPr lang="en-US" altLang="en-US" sz="3600">
                <a:solidFill>
                  <a:srgbClr val="FAFD00"/>
                </a:solidFill>
              </a:rPr>
              <a:t>predisposing</a:t>
            </a:r>
            <a:r>
              <a:rPr lang="en-US" altLang="en-US" sz="3600"/>
              <a:t>, </a:t>
            </a:r>
            <a:r>
              <a:rPr lang="en-US" altLang="en-US" sz="3600">
                <a:solidFill>
                  <a:srgbClr val="FAFD00"/>
                </a:solidFill>
              </a:rPr>
              <a:t>enabling</a:t>
            </a:r>
            <a:r>
              <a:rPr lang="en-US" altLang="en-US" sz="3600"/>
              <a:t> and </a:t>
            </a:r>
            <a:r>
              <a:rPr lang="en-US" altLang="en-US" sz="3600">
                <a:solidFill>
                  <a:srgbClr val="FAFD00"/>
                </a:solidFill>
              </a:rPr>
              <a:t>reinforcing</a:t>
            </a:r>
            <a:r>
              <a:rPr lang="en-US" altLang="en-US" sz="3600"/>
              <a:t> factors.</a:t>
            </a:r>
          </a:p>
        </p:txBody>
      </p:sp>
    </p:spTree>
  </p:cSld>
  <p:clrMapOvr>
    <a:masterClrMapping/>
  </p:clrMapOvr>
  <p:transition>
    <p:random/>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4"/>
          <p:cNvSpPr>
            <a:spLocks noGrp="1"/>
          </p:cNvSpPr>
          <p:nvPr>
            <p:ph type="ftr" sz="quarter" idx="11"/>
          </p:nvPr>
        </p:nvSpPr>
        <p:spPr/>
        <p:txBody>
          <a:bodyPr/>
          <a:lstStyle/>
          <a:p>
            <a:r>
              <a:rPr lang="en-US" altLang="en-US"/>
              <a:t>Concepts of Physical Fitness 14e</a:t>
            </a:r>
          </a:p>
        </p:txBody>
      </p:sp>
      <p:sp>
        <p:nvSpPr>
          <p:cNvPr id="6" name="Slide Number Placeholder 5"/>
          <p:cNvSpPr>
            <a:spLocks noGrp="1"/>
          </p:cNvSpPr>
          <p:nvPr>
            <p:ph type="sldNum" sz="quarter" idx="12"/>
          </p:nvPr>
        </p:nvSpPr>
        <p:spPr/>
        <p:txBody>
          <a:bodyPr/>
          <a:lstStyle/>
          <a:p>
            <a:fld id="{FA84B45A-30FD-4480-A024-C56ABFF42856}" type="slidenum">
              <a:rPr lang="en-US" altLang="en-US"/>
              <a:pPr/>
              <a:t>11</a:t>
            </a:fld>
            <a:endParaRPr lang="en-US" altLang="en-US"/>
          </a:p>
        </p:txBody>
      </p:sp>
      <p:sp>
        <p:nvSpPr>
          <p:cNvPr id="162818" name="Rectangle 2"/>
          <p:cNvSpPr>
            <a:spLocks noGrp="1" noChangeArrowheads="1"/>
          </p:cNvSpPr>
          <p:nvPr>
            <p:ph type="title"/>
          </p:nvPr>
        </p:nvSpPr>
        <p:spPr>
          <a:xfrm>
            <a:off x="1905000" y="304800"/>
            <a:ext cx="6553200" cy="914400"/>
          </a:xfrm>
        </p:spPr>
        <p:txBody>
          <a:bodyPr/>
          <a:lstStyle/>
          <a:p>
            <a:r>
              <a:rPr lang="en-US" altLang="en-US"/>
              <a:t>Self Management Skills</a:t>
            </a:r>
          </a:p>
        </p:txBody>
      </p:sp>
      <p:sp>
        <p:nvSpPr>
          <p:cNvPr id="162819" name="Rectangle 3"/>
          <p:cNvSpPr>
            <a:spLocks noGrp="1" noChangeArrowheads="1"/>
          </p:cNvSpPr>
          <p:nvPr>
            <p:ph type="body" idx="1"/>
          </p:nvPr>
        </p:nvSpPr>
        <p:spPr>
          <a:xfrm>
            <a:off x="304800" y="1600200"/>
            <a:ext cx="8382000" cy="4876800"/>
          </a:xfrm>
        </p:spPr>
        <p:txBody>
          <a:bodyPr/>
          <a:lstStyle/>
          <a:p>
            <a:r>
              <a:rPr lang="en-US" altLang="en-US" sz="4000">
                <a:solidFill>
                  <a:srgbClr val="FAFD00"/>
                </a:solidFill>
              </a:rPr>
              <a:t>Changing Predisposing Factors</a:t>
            </a:r>
          </a:p>
          <a:p>
            <a:pPr lvl="1"/>
            <a:r>
              <a:rPr lang="en-US" altLang="en-US" sz="3600"/>
              <a:t>Overcoming barriers</a:t>
            </a:r>
          </a:p>
          <a:p>
            <a:pPr lvl="1"/>
            <a:r>
              <a:rPr lang="en-US" altLang="en-US" sz="3600"/>
              <a:t>Building self confidence and motivation</a:t>
            </a:r>
          </a:p>
          <a:p>
            <a:pPr lvl="1"/>
            <a:r>
              <a:rPr lang="en-US" altLang="en-US" sz="3600"/>
              <a:t>Balancing attitudes</a:t>
            </a:r>
          </a:p>
          <a:p>
            <a:pPr lvl="1"/>
            <a:r>
              <a:rPr lang="en-US" altLang="en-US" sz="3600"/>
              <a:t>Building knowledge and changing beliefs</a:t>
            </a:r>
          </a:p>
        </p:txBody>
      </p:sp>
    </p:spTree>
  </p:cSld>
  <p:clrMapOvr>
    <a:masterClrMapping/>
  </p:clrMapOvr>
  <p:transition>
    <p:random/>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4"/>
          <p:cNvSpPr>
            <a:spLocks noGrp="1"/>
          </p:cNvSpPr>
          <p:nvPr>
            <p:ph type="ftr" sz="quarter" idx="11"/>
          </p:nvPr>
        </p:nvSpPr>
        <p:spPr/>
        <p:txBody>
          <a:bodyPr/>
          <a:lstStyle/>
          <a:p>
            <a:r>
              <a:rPr lang="en-US" altLang="en-US"/>
              <a:t>Concepts of Physical Fitness 14e</a:t>
            </a:r>
          </a:p>
        </p:txBody>
      </p:sp>
      <p:sp>
        <p:nvSpPr>
          <p:cNvPr id="6" name="Slide Number Placeholder 5"/>
          <p:cNvSpPr>
            <a:spLocks noGrp="1"/>
          </p:cNvSpPr>
          <p:nvPr>
            <p:ph type="sldNum" sz="quarter" idx="12"/>
          </p:nvPr>
        </p:nvSpPr>
        <p:spPr/>
        <p:txBody>
          <a:bodyPr/>
          <a:lstStyle/>
          <a:p>
            <a:fld id="{65A2C0D4-C088-4E6B-A465-E8CA8F6C8CB6}" type="slidenum">
              <a:rPr lang="en-US" altLang="en-US"/>
              <a:pPr/>
              <a:t>12</a:t>
            </a:fld>
            <a:endParaRPr lang="en-US" altLang="en-US"/>
          </a:p>
        </p:txBody>
      </p:sp>
      <p:sp>
        <p:nvSpPr>
          <p:cNvPr id="163842" name="Rectangle 2"/>
          <p:cNvSpPr>
            <a:spLocks noGrp="1" noChangeArrowheads="1"/>
          </p:cNvSpPr>
          <p:nvPr>
            <p:ph type="title"/>
          </p:nvPr>
        </p:nvSpPr>
        <p:spPr>
          <a:xfrm>
            <a:off x="1981200" y="95250"/>
            <a:ext cx="6705600" cy="914400"/>
          </a:xfrm>
        </p:spPr>
        <p:txBody>
          <a:bodyPr/>
          <a:lstStyle/>
          <a:p>
            <a:r>
              <a:rPr lang="en-US" altLang="en-US"/>
              <a:t>Self Management Skills</a:t>
            </a:r>
          </a:p>
        </p:txBody>
      </p:sp>
      <p:sp>
        <p:nvSpPr>
          <p:cNvPr id="163843" name="Rectangle 3"/>
          <p:cNvSpPr>
            <a:spLocks noGrp="1" noChangeArrowheads="1"/>
          </p:cNvSpPr>
          <p:nvPr>
            <p:ph type="body" idx="1"/>
          </p:nvPr>
        </p:nvSpPr>
        <p:spPr>
          <a:xfrm>
            <a:off x="381000" y="1066800"/>
            <a:ext cx="8534400" cy="5562600"/>
          </a:xfrm>
        </p:spPr>
        <p:txBody>
          <a:bodyPr/>
          <a:lstStyle/>
          <a:p>
            <a:r>
              <a:rPr lang="en-US" altLang="en-US" sz="4000">
                <a:solidFill>
                  <a:srgbClr val="FAFD00"/>
                </a:solidFill>
              </a:rPr>
              <a:t>Changing Enabling Factors</a:t>
            </a:r>
          </a:p>
          <a:p>
            <a:pPr lvl="1"/>
            <a:r>
              <a:rPr lang="en-US" altLang="en-US" sz="3200"/>
              <a:t>Goal setting skills</a:t>
            </a:r>
          </a:p>
          <a:p>
            <a:pPr lvl="1"/>
            <a:r>
              <a:rPr lang="en-US" altLang="en-US" sz="3200"/>
              <a:t>Self-assessment skills</a:t>
            </a:r>
          </a:p>
          <a:p>
            <a:pPr lvl="1"/>
            <a:r>
              <a:rPr lang="en-US" altLang="en-US" sz="3200"/>
              <a:t>Self-monitoring skills</a:t>
            </a:r>
          </a:p>
          <a:p>
            <a:pPr lvl="1"/>
            <a:r>
              <a:rPr lang="en-US" altLang="en-US" sz="3200"/>
              <a:t>Self-planning skills</a:t>
            </a:r>
          </a:p>
          <a:p>
            <a:pPr lvl="1"/>
            <a:r>
              <a:rPr lang="en-US" altLang="en-US" sz="3200"/>
              <a:t>Performance skills</a:t>
            </a:r>
          </a:p>
          <a:p>
            <a:pPr lvl="1"/>
            <a:r>
              <a:rPr lang="en-US" altLang="en-US" sz="3200"/>
              <a:t>Adopting coping skills</a:t>
            </a:r>
          </a:p>
          <a:p>
            <a:pPr lvl="1"/>
            <a:r>
              <a:rPr lang="en-US" altLang="en-US" sz="3200"/>
              <a:t>Learning consumer skills</a:t>
            </a:r>
          </a:p>
          <a:p>
            <a:pPr lvl="1"/>
            <a:r>
              <a:rPr lang="en-US" altLang="en-US" sz="3200"/>
              <a:t>Managing time</a:t>
            </a:r>
          </a:p>
        </p:txBody>
      </p:sp>
    </p:spTree>
  </p:cSld>
  <p:clrMapOvr>
    <a:masterClrMapping/>
  </p:clrMapOvr>
  <p:transition>
    <p:random/>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Footer Placeholder 4"/>
          <p:cNvSpPr>
            <a:spLocks noGrp="1"/>
          </p:cNvSpPr>
          <p:nvPr>
            <p:ph type="ftr" sz="quarter" idx="11"/>
          </p:nvPr>
        </p:nvSpPr>
        <p:spPr/>
        <p:txBody>
          <a:bodyPr/>
          <a:lstStyle/>
          <a:p>
            <a:r>
              <a:rPr lang="en-US" altLang="en-US"/>
              <a:t>Concepts of Physical Fitness 14e</a:t>
            </a:r>
          </a:p>
        </p:txBody>
      </p:sp>
      <p:sp>
        <p:nvSpPr>
          <p:cNvPr id="7" name="Slide Number Placeholder 5"/>
          <p:cNvSpPr>
            <a:spLocks noGrp="1"/>
          </p:cNvSpPr>
          <p:nvPr>
            <p:ph type="sldNum" sz="quarter" idx="12"/>
          </p:nvPr>
        </p:nvSpPr>
        <p:spPr/>
        <p:txBody>
          <a:bodyPr/>
          <a:lstStyle/>
          <a:p>
            <a:fld id="{AD78DEEB-02A0-4BFB-8741-BD5BC2C6B5A7}" type="slidenum">
              <a:rPr lang="en-US" altLang="en-US"/>
              <a:pPr/>
              <a:t>13</a:t>
            </a:fld>
            <a:endParaRPr lang="en-US" altLang="en-US"/>
          </a:p>
        </p:txBody>
      </p:sp>
      <p:pic>
        <p:nvPicPr>
          <p:cNvPr id="164868" name="Picture 4" descr="yogacircle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733800" y="1600200"/>
            <a:ext cx="5029200" cy="3349625"/>
          </a:xfrm>
          <a:prstGeom prst="rect">
            <a:avLst/>
          </a:prstGeom>
          <a:noFill/>
          <a:extLst>
            <a:ext uri="{909E8E84-426E-40DD-AFC4-6F175D3DCCD1}">
              <a14:hiddenFill xmlns:a14="http://schemas.microsoft.com/office/drawing/2010/main">
                <a:solidFill>
                  <a:srgbClr val="FFFFFF"/>
                </a:solidFill>
              </a14:hiddenFill>
            </a:ext>
          </a:extLst>
        </p:spPr>
      </p:pic>
      <p:sp>
        <p:nvSpPr>
          <p:cNvPr id="164866" name="Rectangle 2"/>
          <p:cNvSpPr>
            <a:spLocks noGrp="1" noChangeArrowheads="1"/>
          </p:cNvSpPr>
          <p:nvPr>
            <p:ph type="title"/>
          </p:nvPr>
        </p:nvSpPr>
        <p:spPr>
          <a:xfrm>
            <a:off x="1981200" y="228600"/>
            <a:ext cx="6781800" cy="914400"/>
          </a:xfrm>
        </p:spPr>
        <p:txBody>
          <a:bodyPr/>
          <a:lstStyle/>
          <a:p>
            <a:r>
              <a:rPr lang="en-US" altLang="en-US"/>
              <a:t>Self Management Skills</a:t>
            </a:r>
          </a:p>
        </p:txBody>
      </p:sp>
      <p:sp>
        <p:nvSpPr>
          <p:cNvPr id="164867" name="Rectangle 3"/>
          <p:cNvSpPr>
            <a:spLocks noGrp="1" noChangeArrowheads="1"/>
          </p:cNvSpPr>
          <p:nvPr>
            <p:ph type="body" idx="1"/>
          </p:nvPr>
        </p:nvSpPr>
        <p:spPr>
          <a:xfrm>
            <a:off x="228600" y="1295400"/>
            <a:ext cx="3733800" cy="4495800"/>
          </a:xfrm>
        </p:spPr>
        <p:txBody>
          <a:bodyPr/>
          <a:lstStyle/>
          <a:p>
            <a:pPr>
              <a:lnSpc>
                <a:spcPct val="90000"/>
              </a:lnSpc>
            </a:pPr>
            <a:r>
              <a:rPr lang="en-US" altLang="en-US" sz="4000">
                <a:solidFill>
                  <a:srgbClr val="FAFD00"/>
                </a:solidFill>
              </a:rPr>
              <a:t>Changing Reinforcing Factors</a:t>
            </a:r>
          </a:p>
          <a:p>
            <a:pPr lvl="1">
              <a:lnSpc>
                <a:spcPct val="90000"/>
              </a:lnSpc>
            </a:pPr>
            <a:r>
              <a:rPr lang="en-US" altLang="en-US" sz="3600"/>
              <a:t>Finding social support</a:t>
            </a:r>
          </a:p>
          <a:p>
            <a:pPr lvl="1">
              <a:lnSpc>
                <a:spcPct val="90000"/>
              </a:lnSpc>
            </a:pPr>
            <a:r>
              <a:rPr lang="en-US" altLang="en-US" sz="3600"/>
              <a:t>Preventing relapse</a:t>
            </a:r>
          </a:p>
        </p:txBody>
      </p:sp>
    </p:spTree>
  </p:cSld>
  <p:clrMapOvr>
    <a:masterClrMapping/>
  </p:clrMapOvr>
  <p:transition>
    <p:random/>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Footer Placeholder 4"/>
          <p:cNvSpPr>
            <a:spLocks noGrp="1"/>
          </p:cNvSpPr>
          <p:nvPr>
            <p:ph type="ftr" sz="quarter" idx="11"/>
          </p:nvPr>
        </p:nvSpPr>
        <p:spPr/>
        <p:txBody>
          <a:bodyPr/>
          <a:lstStyle/>
          <a:p>
            <a:r>
              <a:rPr lang="en-US" altLang="en-US"/>
              <a:t>Concepts of Physical Fitness 14e</a:t>
            </a:r>
          </a:p>
        </p:txBody>
      </p:sp>
      <p:sp>
        <p:nvSpPr>
          <p:cNvPr id="9" name="Slide Number Placeholder 5"/>
          <p:cNvSpPr>
            <a:spLocks noGrp="1"/>
          </p:cNvSpPr>
          <p:nvPr>
            <p:ph type="sldNum" sz="quarter" idx="12"/>
          </p:nvPr>
        </p:nvSpPr>
        <p:spPr/>
        <p:txBody>
          <a:bodyPr/>
          <a:lstStyle/>
          <a:p>
            <a:fld id="{3996045D-B415-4D31-B269-207F734D99D3}" type="slidenum">
              <a:rPr lang="en-US" altLang="en-US"/>
              <a:pPr/>
              <a:t>14</a:t>
            </a:fld>
            <a:endParaRPr lang="en-US" altLang="en-US"/>
          </a:p>
        </p:txBody>
      </p:sp>
      <p:sp>
        <p:nvSpPr>
          <p:cNvPr id="209922" name="Rectangle 2"/>
          <p:cNvSpPr>
            <a:spLocks noChangeArrowheads="1"/>
          </p:cNvSpPr>
          <p:nvPr/>
        </p:nvSpPr>
        <p:spPr bwMode="auto">
          <a:xfrm>
            <a:off x="685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09923" name="Rectangle 3"/>
          <p:cNvSpPr>
            <a:spLocks noChangeArrowheads="1"/>
          </p:cNvSpPr>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09924" name="Rectangle 4"/>
          <p:cNvSpPr>
            <a:spLocks noGrp="1" noChangeArrowheads="1"/>
          </p:cNvSpPr>
          <p:nvPr>
            <p:ph type="title"/>
          </p:nvPr>
        </p:nvSpPr>
        <p:spPr>
          <a:xfrm>
            <a:off x="1905000" y="304800"/>
            <a:ext cx="6553200" cy="1447800"/>
          </a:xfrm>
          <a:noFill/>
          <a:ln/>
          <a:extLst>
            <a:ext uri="{91240B29-F687-4F45-9708-019B960494DF}">
              <a14:hiddenLine xmlns:a14="http://schemas.microsoft.com/office/drawing/2010/main" w="12700">
                <a:solidFill>
                  <a:schemeClr val="tx1"/>
                </a:solidFill>
                <a:miter lim="800000"/>
                <a:headEnd/>
                <a:tailEnd/>
              </a14:hiddenLine>
            </a:ext>
          </a:extLst>
        </p:spPr>
        <p:txBody>
          <a:bodyPr lIns="90488" tIns="44450" rIns="90488" bIns="44450" anchor="b"/>
          <a:lstStyle/>
          <a:p>
            <a:r>
              <a:rPr lang="en-US" altLang="en-US"/>
              <a:t>Self-Planning for Healthy Lifestyles</a:t>
            </a:r>
          </a:p>
        </p:txBody>
      </p:sp>
      <p:sp>
        <p:nvSpPr>
          <p:cNvPr id="209925" name="Rectangle 5"/>
          <p:cNvSpPr>
            <a:spLocks noGrp="1" noChangeArrowheads="1"/>
          </p:cNvSpPr>
          <p:nvPr>
            <p:ph type="body" idx="1"/>
          </p:nvPr>
        </p:nvSpPr>
        <p:spPr>
          <a:xfrm>
            <a:off x="762000" y="1905000"/>
            <a:ext cx="8153400" cy="4343400"/>
          </a:xfrm>
          <a:noFill/>
          <a:ln/>
          <a:extLst>
            <a:ext uri="{91240B29-F687-4F45-9708-019B960494DF}">
              <a14:hiddenLine xmlns:a14="http://schemas.microsoft.com/office/drawing/2010/main" w="12700">
                <a:solidFill>
                  <a:schemeClr val="tx1"/>
                </a:solidFill>
                <a:miter lim="800000"/>
                <a:headEnd/>
                <a:tailEnd/>
              </a14:hiddenLine>
            </a:ext>
          </a:extLst>
        </p:spPr>
        <p:txBody>
          <a:bodyPr lIns="90488" tIns="44450" rIns="90488" bIns="44450"/>
          <a:lstStyle/>
          <a:p>
            <a:pPr marL="609600" indent="-609600">
              <a:buClr>
                <a:srgbClr val="FFFF00"/>
              </a:buClr>
              <a:buFontTx/>
              <a:buAutoNum type="arabicPeriod"/>
            </a:pPr>
            <a:r>
              <a:rPr lang="en-US" altLang="en-US" sz="3600"/>
              <a:t>Clarifying reasons for exercise</a:t>
            </a:r>
          </a:p>
          <a:p>
            <a:pPr marL="609600" indent="-609600">
              <a:buClr>
                <a:srgbClr val="FFFF00"/>
              </a:buClr>
              <a:buFontTx/>
              <a:buAutoNum type="arabicPeriod"/>
            </a:pPr>
            <a:r>
              <a:rPr lang="en-US" altLang="en-US" sz="3600"/>
              <a:t>Identifying needs</a:t>
            </a:r>
          </a:p>
          <a:p>
            <a:pPr marL="609600" indent="-609600">
              <a:buClr>
                <a:srgbClr val="FFFF00"/>
              </a:buClr>
              <a:buFontTx/>
              <a:buAutoNum type="arabicPeriod"/>
            </a:pPr>
            <a:r>
              <a:rPr lang="en-US" altLang="en-US" sz="3600"/>
              <a:t>Setting personal goals</a:t>
            </a:r>
          </a:p>
          <a:p>
            <a:pPr marL="609600" indent="-609600">
              <a:buClr>
                <a:srgbClr val="FFFF00"/>
              </a:buClr>
              <a:buFontTx/>
              <a:buAutoNum type="arabicPeriod"/>
            </a:pPr>
            <a:r>
              <a:rPr lang="en-US" altLang="en-US" sz="3600"/>
              <a:t>Selecting program components</a:t>
            </a:r>
          </a:p>
          <a:p>
            <a:pPr marL="609600" indent="-609600">
              <a:buClr>
                <a:srgbClr val="FFFF00"/>
              </a:buClr>
              <a:buFontTx/>
              <a:buAutoNum type="arabicPeriod"/>
            </a:pPr>
            <a:r>
              <a:rPr lang="en-US" altLang="en-US" sz="3600"/>
              <a:t>Writing your plan</a:t>
            </a:r>
          </a:p>
          <a:p>
            <a:pPr marL="609600" indent="-609600">
              <a:buClr>
                <a:srgbClr val="FFFF00"/>
              </a:buClr>
              <a:buFontTx/>
              <a:buAutoNum type="arabicPeriod"/>
            </a:pPr>
            <a:r>
              <a:rPr lang="en-US" altLang="en-US" sz="3600"/>
              <a:t>Evaluating progress</a:t>
            </a:r>
          </a:p>
        </p:txBody>
      </p:sp>
      <p:sp>
        <p:nvSpPr>
          <p:cNvPr id="209926" name="Text Box 6"/>
          <p:cNvSpPr txBox="1">
            <a:spLocks noChangeArrowheads="1"/>
          </p:cNvSpPr>
          <p:nvPr/>
        </p:nvSpPr>
        <p:spPr bwMode="auto">
          <a:xfrm>
            <a:off x="6096000" y="4953000"/>
            <a:ext cx="2759075" cy="1228725"/>
          </a:xfrm>
          <a:prstGeom prst="rect">
            <a:avLst/>
          </a:prstGeom>
          <a:solidFill>
            <a:schemeClr val="accent1"/>
          </a:solidFill>
          <a:ln w="381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r>
              <a:rPr lang="en-US" altLang="en-US" sz="1800" b="1" i="1">
                <a:latin typeface="Arial" charset="0"/>
              </a:rPr>
              <a:t>See subsequent slides for additional information about each category.</a:t>
            </a:r>
          </a:p>
        </p:txBody>
      </p:sp>
    </p:spTree>
  </p:cSld>
  <p:clrMapOvr>
    <a:masterClrMapping/>
  </p:clrMapOvr>
  <p:transition>
    <p:random/>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4"/>
          <p:cNvSpPr>
            <a:spLocks noGrp="1"/>
          </p:cNvSpPr>
          <p:nvPr>
            <p:ph type="ftr" sz="quarter" idx="11"/>
          </p:nvPr>
        </p:nvSpPr>
        <p:spPr/>
        <p:txBody>
          <a:bodyPr/>
          <a:lstStyle/>
          <a:p>
            <a:r>
              <a:rPr lang="en-US" altLang="en-US"/>
              <a:t>Concepts of Physical Fitness 14e</a:t>
            </a:r>
          </a:p>
        </p:txBody>
      </p:sp>
      <p:sp>
        <p:nvSpPr>
          <p:cNvPr id="6" name="Slide Number Placeholder 5"/>
          <p:cNvSpPr>
            <a:spLocks noGrp="1"/>
          </p:cNvSpPr>
          <p:nvPr>
            <p:ph type="sldNum" sz="quarter" idx="12"/>
          </p:nvPr>
        </p:nvSpPr>
        <p:spPr/>
        <p:txBody>
          <a:bodyPr/>
          <a:lstStyle/>
          <a:p>
            <a:fld id="{9290AE9F-8B09-4496-A37F-64E489444326}" type="slidenum">
              <a:rPr lang="en-US" altLang="en-US"/>
              <a:pPr/>
              <a:t>15</a:t>
            </a:fld>
            <a:endParaRPr lang="en-US" altLang="en-US"/>
          </a:p>
        </p:txBody>
      </p:sp>
      <p:sp>
        <p:nvSpPr>
          <p:cNvPr id="211970" name="Rectangle 2"/>
          <p:cNvSpPr>
            <a:spLocks noGrp="1" noChangeArrowheads="1"/>
          </p:cNvSpPr>
          <p:nvPr>
            <p:ph type="title"/>
          </p:nvPr>
        </p:nvSpPr>
        <p:spPr>
          <a:xfrm>
            <a:off x="1752600" y="304800"/>
            <a:ext cx="7010400" cy="914400"/>
          </a:xfrm>
        </p:spPr>
        <p:txBody>
          <a:bodyPr/>
          <a:lstStyle/>
          <a:p>
            <a:r>
              <a:rPr lang="en-US" altLang="en-US" u="sng"/>
              <a:t>Step </a:t>
            </a:r>
            <a:r>
              <a:rPr lang="en-US" altLang="en-US" u="sng">
                <a:solidFill>
                  <a:srgbClr val="FFFF00"/>
                </a:solidFill>
              </a:rPr>
              <a:t>1</a:t>
            </a:r>
            <a:r>
              <a:rPr lang="en-US" altLang="en-US"/>
              <a:t>: Clarify Reasons</a:t>
            </a:r>
          </a:p>
        </p:txBody>
      </p:sp>
      <p:sp>
        <p:nvSpPr>
          <p:cNvPr id="211971" name="Rectangle 3"/>
          <p:cNvSpPr>
            <a:spLocks noGrp="1" noChangeArrowheads="1"/>
          </p:cNvSpPr>
          <p:nvPr>
            <p:ph type="body" idx="1"/>
          </p:nvPr>
        </p:nvSpPr>
        <p:spPr>
          <a:xfrm>
            <a:off x="685800" y="1447800"/>
            <a:ext cx="8229600" cy="4800600"/>
          </a:xfrm>
        </p:spPr>
        <p:txBody>
          <a:bodyPr/>
          <a:lstStyle/>
          <a:p>
            <a:r>
              <a:rPr lang="en-US" altLang="en-US"/>
              <a:t>Reasons should reflect why you think you would like to be active.</a:t>
            </a:r>
          </a:p>
          <a:p>
            <a:pPr lvl="1"/>
            <a:r>
              <a:rPr lang="en-US" altLang="en-US"/>
              <a:t>Examples: feel better, have more energy, social benefits etc...</a:t>
            </a:r>
          </a:p>
          <a:p>
            <a:r>
              <a:rPr lang="en-US" altLang="en-US"/>
              <a:t>Reasons are </a:t>
            </a:r>
            <a:r>
              <a:rPr lang="en-US" altLang="en-US" u="sng"/>
              <a:t>NOT</a:t>
            </a:r>
            <a:r>
              <a:rPr lang="en-US" altLang="en-US"/>
              <a:t> goals but rather statements that help you identify the benefits that are most important to you.</a:t>
            </a:r>
          </a:p>
        </p:txBody>
      </p:sp>
    </p:spTree>
  </p:cSld>
  <p:clrMapOvr>
    <a:masterClrMapping/>
  </p:clrMapOvr>
  <p:transition>
    <p:random/>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Footer Placeholder 4"/>
          <p:cNvSpPr>
            <a:spLocks noGrp="1"/>
          </p:cNvSpPr>
          <p:nvPr>
            <p:ph type="ftr" sz="quarter" idx="11"/>
          </p:nvPr>
        </p:nvSpPr>
        <p:spPr/>
        <p:txBody>
          <a:bodyPr/>
          <a:lstStyle/>
          <a:p>
            <a:r>
              <a:rPr lang="en-US" altLang="en-US"/>
              <a:t>Concepts of Physical Fitness 14e</a:t>
            </a:r>
          </a:p>
        </p:txBody>
      </p:sp>
      <p:sp>
        <p:nvSpPr>
          <p:cNvPr id="22" name="Slide Number Placeholder 5"/>
          <p:cNvSpPr>
            <a:spLocks noGrp="1"/>
          </p:cNvSpPr>
          <p:nvPr>
            <p:ph type="sldNum" sz="quarter" idx="12"/>
          </p:nvPr>
        </p:nvSpPr>
        <p:spPr/>
        <p:txBody>
          <a:bodyPr/>
          <a:lstStyle/>
          <a:p>
            <a:fld id="{6B2D1CF6-5307-4AD5-989C-19A5C020797B}" type="slidenum">
              <a:rPr lang="en-US" altLang="en-US"/>
              <a:pPr/>
              <a:t>16</a:t>
            </a:fld>
            <a:endParaRPr lang="en-US" altLang="en-US"/>
          </a:p>
        </p:txBody>
      </p:sp>
      <p:sp>
        <p:nvSpPr>
          <p:cNvPr id="214018" name="Rectangle 2"/>
          <p:cNvSpPr>
            <a:spLocks noChangeArrowheads="1"/>
          </p:cNvSpPr>
          <p:nvPr/>
        </p:nvSpPr>
        <p:spPr bwMode="auto">
          <a:xfrm>
            <a:off x="673100" y="171450"/>
            <a:ext cx="7753350" cy="1123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488" tIns="44450" rIns="90488" bIns="44450" anchor="b"/>
          <a:lstStyle/>
          <a:p>
            <a:pPr algn="r"/>
            <a:endParaRPr lang="en-US" altLang="en-US" sz="4400">
              <a:solidFill>
                <a:srgbClr val="FAFD00"/>
              </a:solidFill>
              <a:effectLst>
                <a:outerShdw blurRad="38100" dist="38100" dir="2700000" algn="tl">
                  <a:srgbClr val="000000"/>
                </a:outerShdw>
              </a:effectLst>
              <a:latin typeface="Arial" charset="0"/>
            </a:endParaRPr>
          </a:p>
        </p:txBody>
      </p:sp>
      <p:sp>
        <p:nvSpPr>
          <p:cNvPr id="214019" name="Rectangle 3"/>
          <p:cNvSpPr>
            <a:spLocks noChangeArrowheads="1"/>
          </p:cNvSpPr>
          <p:nvPr/>
        </p:nvSpPr>
        <p:spPr bwMode="auto">
          <a:xfrm>
            <a:off x="4572000" y="1752600"/>
            <a:ext cx="4572000" cy="4495800"/>
          </a:xfrm>
          <a:prstGeom prst="rect">
            <a:avLst/>
          </a:prstGeom>
          <a:solidFill>
            <a:schemeClr val="accent1"/>
          </a:solidFill>
          <a:ln w="127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14020" name="Rectangle 4"/>
          <p:cNvSpPr>
            <a:spLocks noChangeArrowheads="1"/>
          </p:cNvSpPr>
          <p:nvPr/>
        </p:nvSpPr>
        <p:spPr bwMode="auto">
          <a:xfrm>
            <a:off x="4724400" y="1676400"/>
            <a:ext cx="646113" cy="1003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spAutoFit/>
          </a:bodyPr>
          <a:lstStyle/>
          <a:p>
            <a:r>
              <a:rPr lang="en-US" altLang="en-US" sz="6000" b="1" i="1">
                <a:solidFill>
                  <a:srgbClr val="000000"/>
                </a:solidFill>
              </a:rPr>
              <a:t>Z</a:t>
            </a:r>
          </a:p>
        </p:txBody>
      </p:sp>
      <p:sp>
        <p:nvSpPr>
          <p:cNvPr id="214021" name="Rectangle 5"/>
          <p:cNvSpPr>
            <a:spLocks noChangeArrowheads="1"/>
          </p:cNvSpPr>
          <p:nvPr/>
        </p:nvSpPr>
        <p:spPr bwMode="auto">
          <a:xfrm>
            <a:off x="4724400" y="2590800"/>
            <a:ext cx="731838" cy="1003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spAutoFit/>
          </a:bodyPr>
          <a:lstStyle/>
          <a:p>
            <a:r>
              <a:rPr lang="en-US" altLang="en-US" sz="6000" b="1" i="1">
                <a:solidFill>
                  <a:srgbClr val="000000"/>
                </a:solidFill>
              </a:rPr>
              <a:t>O</a:t>
            </a:r>
          </a:p>
        </p:txBody>
      </p:sp>
      <p:sp>
        <p:nvSpPr>
          <p:cNvPr id="214022" name="Rectangle 6"/>
          <p:cNvSpPr>
            <a:spLocks noChangeArrowheads="1"/>
          </p:cNvSpPr>
          <p:nvPr/>
        </p:nvSpPr>
        <p:spPr bwMode="auto">
          <a:xfrm>
            <a:off x="4724400" y="3503613"/>
            <a:ext cx="731838" cy="1003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spAutoFit/>
          </a:bodyPr>
          <a:lstStyle/>
          <a:p>
            <a:r>
              <a:rPr lang="en-US" altLang="en-US" sz="6000" b="1" i="1">
                <a:solidFill>
                  <a:srgbClr val="000000"/>
                </a:solidFill>
              </a:rPr>
              <a:t>N</a:t>
            </a:r>
          </a:p>
        </p:txBody>
      </p:sp>
      <p:sp>
        <p:nvSpPr>
          <p:cNvPr id="214023" name="Rectangle 7"/>
          <p:cNvSpPr>
            <a:spLocks noChangeArrowheads="1"/>
          </p:cNvSpPr>
          <p:nvPr/>
        </p:nvSpPr>
        <p:spPr bwMode="auto">
          <a:xfrm>
            <a:off x="4724400" y="4418013"/>
            <a:ext cx="688975" cy="1003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spAutoFit/>
          </a:bodyPr>
          <a:lstStyle/>
          <a:p>
            <a:r>
              <a:rPr lang="en-US" altLang="en-US" sz="6000" b="1" i="1">
                <a:solidFill>
                  <a:srgbClr val="000000"/>
                </a:solidFill>
              </a:rPr>
              <a:t>E</a:t>
            </a:r>
          </a:p>
        </p:txBody>
      </p:sp>
      <p:sp>
        <p:nvSpPr>
          <p:cNvPr id="214024" name="Rectangle 8"/>
          <p:cNvSpPr>
            <a:spLocks noChangeArrowheads="1"/>
          </p:cNvSpPr>
          <p:nvPr/>
        </p:nvSpPr>
        <p:spPr bwMode="auto">
          <a:xfrm>
            <a:off x="4724400" y="5332413"/>
            <a:ext cx="604838" cy="1003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spAutoFit/>
          </a:bodyPr>
          <a:lstStyle/>
          <a:p>
            <a:r>
              <a:rPr lang="en-US" altLang="en-US" sz="6000" b="1" i="1">
                <a:solidFill>
                  <a:srgbClr val="000000"/>
                </a:solidFill>
              </a:rPr>
              <a:t>S</a:t>
            </a:r>
          </a:p>
        </p:txBody>
      </p:sp>
      <p:sp>
        <p:nvSpPr>
          <p:cNvPr id="214025" name="Rectangle 9"/>
          <p:cNvSpPr>
            <a:spLocks noChangeArrowheads="1"/>
          </p:cNvSpPr>
          <p:nvPr/>
        </p:nvSpPr>
        <p:spPr bwMode="auto">
          <a:xfrm>
            <a:off x="4724400" y="1676400"/>
            <a:ext cx="646113" cy="1003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spAutoFit/>
          </a:bodyPr>
          <a:lstStyle/>
          <a:p>
            <a:r>
              <a:rPr lang="en-US" altLang="en-US" sz="6000" b="1" i="1">
                <a:solidFill>
                  <a:srgbClr val="FFFF00"/>
                </a:solidFill>
                <a:effectLst>
                  <a:outerShdw blurRad="38100" dist="38100" dir="2700000" algn="tl">
                    <a:srgbClr val="000000"/>
                  </a:outerShdw>
                </a:effectLst>
                <a:latin typeface="Arial" charset="0"/>
              </a:rPr>
              <a:t>Z</a:t>
            </a:r>
          </a:p>
        </p:txBody>
      </p:sp>
      <p:sp>
        <p:nvSpPr>
          <p:cNvPr id="214026" name="Rectangle 10"/>
          <p:cNvSpPr>
            <a:spLocks noChangeArrowheads="1"/>
          </p:cNvSpPr>
          <p:nvPr/>
        </p:nvSpPr>
        <p:spPr bwMode="auto">
          <a:xfrm>
            <a:off x="4724400" y="2590800"/>
            <a:ext cx="773113" cy="1003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spAutoFit/>
          </a:bodyPr>
          <a:lstStyle/>
          <a:p>
            <a:r>
              <a:rPr lang="en-US" altLang="en-US" sz="6000" b="1" i="1">
                <a:solidFill>
                  <a:srgbClr val="FFFF00"/>
                </a:solidFill>
                <a:effectLst>
                  <a:outerShdw blurRad="38100" dist="38100" dir="2700000" algn="tl">
                    <a:srgbClr val="000000"/>
                  </a:outerShdw>
                </a:effectLst>
                <a:latin typeface="Arial" charset="0"/>
              </a:rPr>
              <a:t>O</a:t>
            </a:r>
          </a:p>
        </p:txBody>
      </p:sp>
      <p:sp>
        <p:nvSpPr>
          <p:cNvPr id="214027" name="Rectangle 11"/>
          <p:cNvSpPr>
            <a:spLocks noChangeArrowheads="1"/>
          </p:cNvSpPr>
          <p:nvPr/>
        </p:nvSpPr>
        <p:spPr bwMode="auto">
          <a:xfrm>
            <a:off x="4724400" y="3503613"/>
            <a:ext cx="731838" cy="1003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spAutoFit/>
          </a:bodyPr>
          <a:lstStyle/>
          <a:p>
            <a:r>
              <a:rPr lang="en-US" altLang="en-US" sz="6000" b="1" i="1">
                <a:solidFill>
                  <a:srgbClr val="FFFF00"/>
                </a:solidFill>
                <a:effectLst>
                  <a:outerShdw blurRad="38100" dist="38100" dir="2700000" algn="tl">
                    <a:srgbClr val="000000"/>
                  </a:outerShdw>
                </a:effectLst>
                <a:latin typeface="Arial" charset="0"/>
              </a:rPr>
              <a:t>N</a:t>
            </a:r>
          </a:p>
        </p:txBody>
      </p:sp>
      <p:sp>
        <p:nvSpPr>
          <p:cNvPr id="214028" name="Rectangle 12"/>
          <p:cNvSpPr>
            <a:spLocks noChangeArrowheads="1"/>
          </p:cNvSpPr>
          <p:nvPr/>
        </p:nvSpPr>
        <p:spPr bwMode="auto">
          <a:xfrm>
            <a:off x="4724400" y="4418013"/>
            <a:ext cx="688975" cy="1003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spAutoFit/>
          </a:bodyPr>
          <a:lstStyle/>
          <a:p>
            <a:r>
              <a:rPr lang="en-US" altLang="en-US" sz="6000" b="1" i="1">
                <a:solidFill>
                  <a:srgbClr val="FFFF00"/>
                </a:solidFill>
                <a:effectLst>
                  <a:outerShdw blurRad="38100" dist="38100" dir="2700000" algn="tl">
                    <a:srgbClr val="000000"/>
                  </a:outerShdw>
                </a:effectLst>
                <a:latin typeface="Arial" charset="0"/>
              </a:rPr>
              <a:t>E</a:t>
            </a:r>
          </a:p>
        </p:txBody>
      </p:sp>
      <p:sp>
        <p:nvSpPr>
          <p:cNvPr id="214029" name="Rectangle 13"/>
          <p:cNvSpPr>
            <a:spLocks noChangeArrowheads="1"/>
          </p:cNvSpPr>
          <p:nvPr/>
        </p:nvSpPr>
        <p:spPr bwMode="auto">
          <a:xfrm>
            <a:off x="4724400" y="5332413"/>
            <a:ext cx="688975" cy="1003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spAutoFit/>
          </a:bodyPr>
          <a:lstStyle/>
          <a:p>
            <a:r>
              <a:rPr lang="en-US" altLang="en-US" sz="6000" b="1" i="1">
                <a:solidFill>
                  <a:srgbClr val="FFFF00"/>
                </a:solidFill>
                <a:effectLst>
                  <a:outerShdw blurRad="38100" dist="38100" dir="2700000" algn="tl">
                    <a:srgbClr val="000000"/>
                  </a:outerShdw>
                </a:effectLst>
                <a:latin typeface="Arial" charset="0"/>
              </a:rPr>
              <a:t>S</a:t>
            </a:r>
          </a:p>
        </p:txBody>
      </p:sp>
      <p:sp>
        <p:nvSpPr>
          <p:cNvPr id="214030" name="Rectangle 14"/>
          <p:cNvSpPr>
            <a:spLocks noChangeArrowheads="1"/>
          </p:cNvSpPr>
          <p:nvPr/>
        </p:nvSpPr>
        <p:spPr bwMode="auto">
          <a:xfrm>
            <a:off x="6324600" y="5103813"/>
            <a:ext cx="1603375" cy="8207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spAutoFit/>
          </a:bodyPr>
          <a:lstStyle/>
          <a:p>
            <a:r>
              <a:rPr lang="en-US" altLang="en-US" sz="4800" b="1">
                <a:solidFill>
                  <a:srgbClr val="FFFFFF"/>
                </a:solidFill>
                <a:effectLst>
                  <a:outerShdw blurRad="38100" dist="38100" dir="2700000" algn="tl">
                    <a:srgbClr val="000000"/>
                  </a:outerShdw>
                </a:effectLst>
                <a:latin typeface="Arial" charset="0"/>
              </a:rPr>
              <a:t>LOW</a:t>
            </a:r>
          </a:p>
        </p:txBody>
      </p:sp>
      <p:sp>
        <p:nvSpPr>
          <p:cNvPr id="214031" name="Rectangle 15"/>
          <p:cNvSpPr>
            <a:spLocks noChangeArrowheads="1"/>
          </p:cNvSpPr>
          <p:nvPr/>
        </p:nvSpPr>
        <p:spPr bwMode="auto">
          <a:xfrm>
            <a:off x="5562600" y="4037013"/>
            <a:ext cx="3465513" cy="8207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spAutoFit/>
          </a:bodyPr>
          <a:lstStyle/>
          <a:p>
            <a:r>
              <a:rPr lang="en-US" altLang="en-US" sz="4800" b="1">
                <a:solidFill>
                  <a:srgbClr val="FFFFFF"/>
                </a:solidFill>
                <a:effectLst>
                  <a:outerShdw blurRad="38100" dist="38100" dir="2700000" algn="tl">
                    <a:srgbClr val="000000"/>
                  </a:outerShdw>
                </a:effectLst>
                <a:latin typeface="Arial" charset="0"/>
              </a:rPr>
              <a:t>MARGINAL</a:t>
            </a:r>
          </a:p>
        </p:txBody>
      </p:sp>
      <p:sp>
        <p:nvSpPr>
          <p:cNvPr id="214032" name="Rectangle 16"/>
          <p:cNvSpPr>
            <a:spLocks noChangeArrowheads="1"/>
          </p:cNvSpPr>
          <p:nvPr/>
        </p:nvSpPr>
        <p:spPr bwMode="auto">
          <a:xfrm>
            <a:off x="6096000" y="2741613"/>
            <a:ext cx="2044700" cy="8207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spAutoFit/>
          </a:bodyPr>
          <a:lstStyle/>
          <a:p>
            <a:r>
              <a:rPr lang="en-US" altLang="en-US" sz="4800" b="1">
                <a:solidFill>
                  <a:srgbClr val="FFFFFF"/>
                </a:solidFill>
                <a:effectLst>
                  <a:outerShdw blurRad="38100" dist="38100" dir="2700000" algn="tl">
                    <a:srgbClr val="000000"/>
                  </a:outerShdw>
                </a:effectLst>
                <a:latin typeface="Arial" charset="0"/>
              </a:rPr>
              <a:t>GOOD</a:t>
            </a:r>
          </a:p>
        </p:txBody>
      </p:sp>
      <p:sp>
        <p:nvSpPr>
          <p:cNvPr id="214033" name="Rectangle 17"/>
          <p:cNvSpPr>
            <a:spLocks noChangeArrowheads="1"/>
          </p:cNvSpPr>
          <p:nvPr/>
        </p:nvSpPr>
        <p:spPr bwMode="auto">
          <a:xfrm>
            <a:off x="5727700" y="1981200"/>
            <a:ext cx="3416300" cy="454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spAutoFit/>
          </a:bodyPr>
          <a:lstStyle/>
          <a:p>
            <a:r>
              <a:rPr lang="en-US" altLang="en-US" b="1">
                <a:solidFill>
                  <a:srgbClr val="FF557C"/>
                </a:solidFill>
                <a:effectLst>
                  <a:outerShdw blurRad="38100" dist="38100" dir="2700000" algn="tl">
                    <a:srgbClr val="000000"/>
                  </a:outerShdw>
                </a:effectLst>
                <a:latin typeface="Arial" charset="0"/>
              </a:rPr>
              <a:t>HIGH PERFORMANCE</a:t>
            </a:r>
          </a:p>
        </p:txBody>
      </p:sp>
      <p:sp>
        <p:nvSpPr>
          <p:cNvPr id="214034" name="Rectangle 18"/>
          <p:cNvSpPr>
            <a:spLocks noGrp="1" noChangeArrowheads="1"/>
          </p:cNvSpPr>
          <p:nvPr>
            <p:ph type="title"/>
          </p:nvPr>
        </p:nvSpPr>
        <p:spPr>
          <a:xfrm>
            <a:off x="1905000" y="304800"/>
            <a:ext cx="6553200" cy="914400"/>
          </a:xfrm>
        </p:spPr>
        <p:txBody>
          <a:bodyPr/>
          <a:lstStyle/>
          <a:p>
            <a:r>
              <a:rPr lang="en-US" altLang="en-US" u="sng"/>
              <a:t>Step </a:t>
            </a:r>
            <a:r>
              <a:rPr lang="en-US" altLang="en-US" u="sng">
                <a:solidFill>
                  <a:srgbClr val="FFFF00"/>
                </a:solidFill>
              </a:rPr>
              <a:t>2</a:t>
            </a:r>
            <a:r>
              <a:rPr lang="en-US" altLang="en-US"/>
              <a:t>: Identify Needs</a:t>
            </a:r>
          </a:p>
        </p:txBody>
      </p:sp>
      <p:sp>
        <p:nvSpPr>
          <p:cNvPr id="214035" name="Rectangle 19"/>
          <p:cNvSpPr>
            <a:spLocks noGrp="1" noChangeArrowheads="1"/>
          </p:cNvSpPr>
          <p:nvPr>
            <p:ph type="body" idx="1"/>
          </p:nvPr>
        </p:nvSpPr>
        <p:spPr>
          <a:xfrm>
            <a:off x="381000" y="1905000"/>
            <a:ext cx="3886200" cy="4419600"/>
          </a:xfrm>
          <a:ln>
            <a:solidFill>
              <a:srgbClr val="FAFD00"/>
            </a:solidFill>
            <a:miter lim="800000"/>
            <a:headEnd/>
            <a:tailEnd/>
          </a:ln>
        </p:spPr>
        <p:txBody>
          <a:bodyPr/>
          <a:lstStyle/>
          <a:p>
            <a:pPr>
              <a:lnSpc>
                <a:spcPct val="90000"/>
              </a:lnSpc>
            </a:pPr>
            <a:r>
              <a:rPr lang="en-US" altLang="en-US" sz="2800"/>
              <a:t>Because fitness is multi-dimensional, it is important to  strive for the health standard </a:t>
            </a:r>
            <a:r>
              <a:rPr lang="en-US" altLang="en-US" sz="2800">
                <a:solidFill>
                  <a:srgbClr val="FFFF00"/>
                </a:solidFill>
              </a:rPr>
              <a:t>(Good)</a:t>
            </a:r>
            <a:r>
              <a:rPr lang="en-US" altLang="en-US" sz="2800"/>
              <a:t> for each dimension.</a:t>
            </a:r>
            <a:br>
              <a:rPr lang="en-US" altLang="en-US" sz="2800"/>
            </a:br>
            <a:endParaRPr lang="en-US" altLang="en-US" sz="2800"/>
          </a:p>
          <a:p>
            <a:pPr>
              <a:lnSpc>
                <a:spcPct val="90000"/>
              </a:lnSpc>
            </a:pPr>
            <a:r>
              <a:rPr lang="en-US" altLang="en-US" sz="2800"/>
              <a:t>High performance is </a:t>
            </a:r>
            <a:r>
              <a:rPr lang="en-US" altLang="en-US" sz="2800" u="sng">
                <a:solidFill>
                  <a:srgbClr val="FFFF00"/>
                </a:solidFill>
              </a:rPr>
              <a:t>NOT</a:t>
            </a:r>
            <a:r>
              <a:rPr lang="en-US" altLang="en-US" sz="2800"/>
              <a:t> necessary for good health.</a:t>
            </a:r>
            <a:endParaRPr lang="en-US" altLang="en-US"/>
          </a:p>
        </p:txBody>
      </p:sp>
    </p:spTree>
  </p:cSld>
  <p:clrMapOvr>
    <a:masterClrMapping/>
  </p:clrMapOvr>
  <p:transition>
    <p:random/>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Footer Placeholder 4"/>
          <p:cNvSpPr>
            <a:spLocks noGrp="1"/>
          </p:cNvSpPr>
          <p:nvPr>
            <p:ph type="ftr" sz="quarter" idx="11"/>
          </p:nvPr>
        </p:nvSpPr>
        <p:spPr/>
        <p:txBody>
          <a:bodyPr/>
          <a:lstStyle/>
          <a:p>
            <a:r>
              <a:rPr lang="en-US" altLang="en-US"/>
              <a:t>Concepts of Physical Fitness 14e</a:t>
            </a:r>
          </a:p>
        </p:txBody>
      </p:sp>
      <p:sp>
        <p:nvSpPr>
          <p:cNvPr id="17" name="Slide Number Placeholder 5"/>
          <p:cNvSpPr>
            <a:spLocks noGrp="1"/>
          </p:cNvSpPr>
          <p:nvPr>
            <p:ph type="sldNum" sz="quarter" idx="12"/>
          </p:nvPr>
        </p:nvSpPr>
        <p:spPr/>
        <p:txBody>
          <a:bodyPr/>
          <a:lstStyle/>
          <a:p>
            <a:fld id="{6F0CF807-090A-49A3-86EC-90CC7E34E2A9}" type="slidenum">
              <a:rPr lang="en-US" altLang="en-US"/>
              <a:pPr/>
              <a:t>17</a:t>
            </a:fld>
            <a:endParaRPr lang="en-US" altLang="en-US"/>
          </a:p>
        </p:txBody>
      </p:sp>
      <p:sp>
        <p:nvSpPr>
          <p:cNvPr id="216066" name="Rectangle 2"/>
          <p:cNvSpPr>
            <a:spLocks noChangeArrowheads="1"/>
          </p:cNvSpPr>
          <p:nvPr/>
        </p:nvSpPr>
        <p:spPr bwMode="auto">
          <a:xfrm>
            <a:off x="685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16067" name="Rectangle 3"/>
          <p:cNvSpPr>
            <a:spLocks noChangeArrowheads="1"/>
          </p:cNvSpPr>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16068" name="Rectangle 4"/>
          <p:cNvSpPr>
            <a:spLocks noGrp="1" noChangeArrowheads="1"/>
          </p:cNvSpPr>
          <p:nvPr>
            <p:ph type="title"/>
          </p:nvPr>
        </p:nvSpPr>
        <p:spPr>
          <a:xfrm>
            <a:off x="2133600" y="381000"/>
            <a:ext cx="6019800" cy="914400"/>
          </a:xfrm>
          <a:noFill/>
          <a:ln/>
          <a:extLst>
            <a:ext uri="{91240B29-F687-4F45-9708-019B960494DF}">
              <a14:hiddenLine xmlns:a14="http://schemas.microsoft.com/office/drawing/2010/main" w="12700">
                <a:solidFill>
                  <a:schemeClr val="tx1"/>
                </a:solidFill>
                <a:miter lim="800000"/>
                <a:headEnd/>
                <a:tailEnd/>
              </a14:hiddenLine>
            </a:ext>
          </a:extLst>
        </p:spPr>
        <p:txBody>
          <a:bodyPr lIns="90488" tIns="44450" rIns="90488" bIns="44450" anchor="b"/>
          <a:lstStyle/>
          <a:p>
            <a:r>
              <a:rPr lang="en-US" altLang="en-US" sz="4000" u="sng"/>
              <a:t>Step </a:t>
            </a:r>
            <a:r>
              <a:rPr lang="en-US" altLang="en-US" sz="4000" u="sng">
                <a:solidFill>
                  <a:srgbClr val="FFFF00"/>
                </a:solidFill>
              </a:rPr>
              <a:t>3</a:t>
            </a:r>
            <a:r>
              <a:rPr lang="en-US" altLang="en-US" sz="4000"/>
              <a:t>: </a:t>
            </a:r>
            <a:br>
              <a:rPr lang="en-US" altLang="en-US" sz="4000"/>
            </a:br>
            <a:r>
              <a:rPr lang="en-US" altLang="en-US" sz="4000"/>
              <a:t>Setting Personal Goals</a:t>
            </a:r>
          </a:p>
        </p:txBody>
      </p:sp>
      <p:sp>
        <p:nvSpPr>
          <p:cNvPr id="216069" name="Rectangle 5"/>
          <p:cNvSpPr>
            <a:spLocks noGrp="1" noChangeArrowheads="1"/>
          </p:cNvSpPr>
          <p:nvPr>
            <p:ph type="body" idx="1"/>
          </p:nvPr>
        </p:nvSpPr>
        <p:spPr>
          <a:xfrm>
            <a:off x="457200" y="1828800"/>
            <a:ext cx="8153400" cy="2895600"/>
          </a:xfrm>
          <a:noFill/>
          <a:ln/>
          <a:extLst>
            <a:ext uri="{91240B29-F687-4F45-9708-019B960494DF}">
              <a14:hiddenLine xmlns:a14="http://schemas.microsoft.com/office/drawing/2010/main" w="12700">
                <a:solidFill>
                  <a:schemeClr val="tx1"/>
                </a:solidFill>
                <a:miter lim="800000"/>
                <a:headEnd/>
                <a:tailEnd/>
              </a14:hiddenLine>
            </a:ext>
          </a:extLst>
        </p:spPr>
        <p:txBody>
          <a:bodyPr lIns="90488" tIns="44450" rIns="90488" bIns="44450"/>
          <a:lstStyle/>
          <a:p>
            <a:pPr>
              <a:spcBef>
                <a:spcPct val="50000"/>
              </a:spcBef>
            </a:pPr>
            <a:r>
              <a:rPr lang="en-US" altLang="en-US"/>
              <a:t>Most people find better success when using </a:t>
            </a:r>
            <a:r>
              <a:rPr lang="en-US" altLang="en-US" u="sng"/>
              <a:t>behavioral</a:t>
            </a:r>
            <a:r>
              <a:rPr lang="en-US" altLang="en-US"/>
              <a:t> (process) goals rather than </a:t>
            </a:r>
            <a:r>
              <a:rPr lang="en-US" altLang="en-US" u="sng"/>
              <a:t>outcome</a:t>
            </a:r>
            <a:r>
              <a:rPr lang="en-US" altLang="en-US"/>
              <a:t> (product) goals</a:t>
            </a:r>
            <a:endParaRPr lang="en-US" altLang="en-US">
              <a:solidFill>
                <a:schemeClr val="bg2"/>
              </a:solidFill>
            </a:endParaRPr>
          </a:p>
          <a:p>
            <a:pPr>
              <a:spcBef>
                <a:spcPct val="50000"/>
              </a:spcBef>
            </a:pPr>
            <a:r>
              <a:rPr lang="en-US" altLang="en-US"/>
              <a:t>Goals are most effective </a:t>
            </a:r>
            <a:br>
              <a:rPr lang="en-US" altLang="en-US"/>
            </a:br>
            <a:r>
              <a:rPr lang="en-US" altLang="en-US"/>
              <a:t>when they are put in writing</a:t>
            </a:r>
          </a:p>
        </p:txBody>
      </p:sp>
      <p:grpSp>
        <p:nvGrpSpPr>
          <p:cNvPr id="216070" name="Group 6"/>
          <p:cNvGrpSpPr>
            <a:grpSpLocks/>
          </p:cNvGrpSpPr>
          <p:nvPr/>
        </p:nvGrpSpPr>
        <p:grpSpPr bwMode="auto">
          <a:xfrm>
            <a:off x="6191250" y="3657600"/>
            <a:ext cx="2917825" cy="2590800"/>
            <a:chOff x="3648" y="1680"/>
            <a:chExt cx="1838" cy="1632"/>
          </a:xfrm>
        </p:grpSpPr>
        <p:graphicFrame>
          <p:nvGraphicFramePr>
            <p:cNvPr id="216071" name="Object 7">
              <a:hlinkClick r:id="" action="ppaction://ole?verb=0"/>
            </p:cNvPr>
            <p:cNvGraphicFramePr>
              <a:graphicFrameLocks/>
            </p:cNvGraphicFramePr>
            <p:nvPr/>
          </p:nvGraphicFramePr>
          <p:xfrm>
            <a:off x="3648" y="1680"/>
            <a:ext cx="1838" cy="1632"/>
          </p:xfrm>
          <a:graphic>
            <a:graphicData uri="http://schemas.openxmlformats.org/presentationml/2006/ole">
              <mc:AlternateContent xmlns:mc="http://schemas.openxmlformats.org/markup-compatibility/2006">
                <mc:Choice xmlns:v="urn:schemas-microsoft-com:vml" Requires="v">
                  <p:oleObj spid="_x0000_s216079" name="ClipArt" r:id="rId4" imgW="3243240" imgH="1079280" progId="MS_ClipArt_Gallery.2">
                    <p:embed/>
                  </p:oleObj>
                </mc:Choice>
                <mc:Fallback>
                  <p:oleObj name="ClipArt" r:id="rId4" imgW="3243240" imgH="1079280" progId="MS_ClipArt_Gallery.2">
                    <p:embed/>
                    <p:pic>
                      <p:nvPicPr>
                        <p:cNvPr id="0" name="Object 7"/>
                        <p:cNvPicPr>
                          <a:picLocks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648" y="1680"/>
                          <a:ext cx="1838" cy="16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216072" name="Rectangle 8"/>
            <p:cNvSpPr>
              <a:spLocks noChangeArrowheads="1"/>
            </p:cNvSpPr>
            <p:nvPr/>
          </p:nvSpPr>
          <p:spPr bwMode="auto">
            <a:xfrm>
              <a:off x="3984" y="2064"/>
              <a:ext cx="1250" cy="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spAutoFit/>
            </a:bodyPr>
            <a:lstStyle/>
            <a:p>
              <a:r>
                <a:rPr lang="en-US" altLang="en-US" sz="3200" b="1">
                  <a:solidFill>
                    <a:srgbClr val="990000"/>
                  </a:solidFill>
                  <a:effectLst>
                    <a:outerShdw blurRad="38100" dist="38100" dir="2700000" algn="tl">
                      <a:srgbClr val="000000"/>
                    </a:outerShdw>
                  </a:effectLst>
                  <a:latin typeface="Arial" charset="0"/>
                </a:rPr>
                <a:t>My Goals</a:t>
              </a:r>
            </a:p>
          </p:txBody>
        </p:sp>
      </p:grpSp>
      <p:sp>
        <p:nvSpPr>
          <p:cNvPr id="216073" name="Rectangle 9"/>
          <p:cNvSpPr>
            <a:spLocks noChangeArrowheads="1"/>
          </p:cNvSpPr>
          <p:nvPr/>
        </p:nvSpPr>
        <p:spPr bwMode="auto">
          <a:xfrm>
            <a:off x="533400" y="1905000"/>
            <a:ext cx="4419600" cy="304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16074" name="Rectangle 10"/>
          <p:cNvSpPr>
            <a:spLocks noChangeArrowheads="1"/>
          </p:cNvSpPr>
          <p:nvPr/>
        </p:nvSpPr>
        <p:spPr bwMode="auto">
          <a:xfrm>
            <a:off x="5105400" y="2362200"/>
            <a:ext cx="3810000" cy="4038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16075" name="AutoShape 11">
            <a:hlinkClick r:id="rId6" action="ppaction://hlinksldjump" highlightClick="1"/>
          </p:cNvPr>
          <p:cNvSpPr>
            <a:spLocks noChangeArrowheads="1"/>
          </p:cNvSpPr>
          <p:nvPr/>
        </p:nvSpPr>
        <p:spPr bwMode="auto">
          <a:xfrm>
            <a:off x="3124200" y="5257800"/>
            <a:ext cx="685800" cy="609600"/>
          </a:xfrm>
          <a:prstGeom prst="actionButtonForwardNext">
            <a:avLst/>
          </a:prstGeom>
          <a:solidFill>
            <a:srgbClr val="990000"/>
          </a:solidFill>
          <a:ln w="127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16076" name="Text Box 12"/>
          <p:cNvSpPr txBox="1">
            <a:spLocks noChangeArrowheads="1"/>
          </p:cNvSpPr>
          <p:nvPr/>
        </p:nvSpPr>
        <p:spPr bwMode="auto">
          <a:xfrm>
            <a:off x="3886200" y="5257800"/>
            <a:ext cx="2127250"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1800" b="1" i="1">
                <a:effectLst>
                  <a:outerShdw blurRad="38100" dist="38100" dir="2700000" algn="tl">
                    <a:srgbClr val="000000"/>
                  </a:outerShdw>
                </a:effectLst>
                <a:latin typeface="Arial" charset="0"/>
              </a:rPr>
              <a:t>Click for goal</a:t>
            </a:r>
            <a:br>
              <a:rPr lang="en-US" altLang="en-US" sz="1800" b="1" i="1">
                <a:effectLst>
                  <a:outerShdw blurRad="38100" dist="38100" dir="2700000" algn="tl">
                    <a:srgbClr val="000000"/>
                  </a:outerShdw>
                </a:effectLst>
                <a:latin typeface="Arial" charset="0"/>
              </a:rPr>
            </a:br>
            <a:r>
              <a:rPr lang="en-US" altLang="en-US" sz="1800" b="1" i="1">
                <a:effectLst>
                  <a:outerShdw blurRad="38100" dist="38100" dir="2700000" algn="tl">
                    <a:srgbClr val="000000"/>
                  </a:outerShdw>
                </a:effectLst>
                <a:latin typeface="Arial" charset="0"/>
              </a:rPr>
              <a:t>setting guidelines</a:t>
            </a:r>
          </a:p>
        </p:txBody>
      </p:sp>
      <p:graphicFrame>
        <p:nvGraphicFramePr>
          <p:cNvPr id="216077" name="Object 13">
            <a:hlinkClick r:id="rId7"/>
          </p:cNvPr>
          <p:cNvGraphicFramePr>
            <a:graphicFrameLocks noChangeAspect="1"/>
          </p:cNvGraphicFramePr>
          <p:nvPr/>
        </p:nvGraphicFramePr>
        <p:xfrm>
          <a:off x="52388" y="0"/>
          <a:ext cx="914400" cy="792163"/>
        </p:xfrm>
        <a:graphic>
          <a:graphicData uri="http://schemas.openxmlformats.org/presentationml/2006/ole">
            <mc:AlternateContent xmlns:mc="http://schemas.openxmlformats.org/markup-compatibility/2006">
              <mc:Choice xmlns:v="urn:schemas-microsoft-com:vml" Requires="v">
                <p:oleObj spid="_x0000_s216080" name="Clip" r:id="rId8" imgW="3999960" imgH="3468960" progId="MS_ClipArt_Gallery.2">
                  <p:embed/>
                </p:oleObj>
              </mc:Choice>
              <mc:Fallback>
                <p:oleObj name="Clip" r:id="rId8" imgW="3999960" imgH="3468960" progId="MS_ClipArt_Gallery.2">
                  <p:embed/>
                  <p:pic>
                    <p:nvPicPr>
                      <p:cNvPr id="0" name="Object 13"/>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52388" y="0"/>
                        <a:ext cx="914400" cy="7921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216078" name="Text Box 14"/>
          <p:cNvSpPr txBox="1">
            <a:spLocks noChangeArrowheads="1"/>
          </p:cNvSpPr>
          <p:nvPr/>
        </p:nvSpPr>
        <p:spPr bwMode="auto">
          <a:xfrm>
            <a:off x="-39688" y="798513"/>
            <a:ext cx="1187451"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1800" b="1" i="1">
                <a:effectLst>
                  <a:outerShdw blurRad="38100" dist="38100" dir="2700000" algn="tl">
                    <a:srgbClr val="000000"/>
                  </a:outerShdw>
                </a:effectLst>
                <a:latin typeface="Arial" charset="0"/>
              </a:rPr>
              <a:t>Web 02-4</a:t>
            </a:r>
          </a:p>
        </p:txBody>
      </p:sp>
    </p:spTree>
  </p:cSld>
  <p:clrMapOvr>
    <a:masterClrMapping/>
  </p:clrMapOvr>
  <p:transition>
    <p:random/>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Footer Placeholder 4"/>
          <p:cNvSpPr>
            <a:spLocks noGrp="1"/>
          </p:cNvSpPr>
          <p:nvPr>
            <p:ph type="ftr" sz="quarter" idx="11"/>
          </p:nvPr>
        </p:nvSpPr>
        <p:spPr/>
        <p:txBody>
          <a:bodyPr/>
          <a:lstStyle/>
          <a:p>
            <a:r>
              <a:rPr lang="en-US" altLang="en-US"/>
              <a:t>Concepts of Physical Fitness 14e</a:t>
            </a:r>
          </a:p>
        </p:txBody>
      </p:sp>
      <p:sp>
        <p:nvSpPr>
          <p:cNvPr id="10" name="Slide Number Placeholder 5"/>
          <p:cNvSpPr>
            <a:spLocks noGrp="1"/>
          </p:cNvSpPr>
          <p:nvPr>
            <p:ph type="sldNum" sz="quarter" idx="12"/>
          </p:nvPr>
        </p:nvSpPr>
        <p:spPr/>
        <p:txBody>
          <a:bodyPr/>
          <a:lstStyle/>
          <a:p>
            <a:fld id="{5EBB7286-D3DA-42E2-914C-0906B781F5C7}" type="slidenum">
              <a:rPr lang="en-US" altLang="en-US"/>
              <a:pPr/>
              <a:t>18</a:t>
            </a:fld>
            <a:endParaRPr lang="en-US" altLang="en-US"/>
          </a:p>
        </p:txBody>
      </p:sp>
      <p:sp>
        <p:nvSpPr>
          <p:cNvPr id="218114" name="Rectangle 2"/>
          <p:cNvSpPr>
            <a:spLocks noChangeArrowheads="1"/>
          </p:cNvSpPr>
          <p:nvPr/>
        </p:nvSpPr>
        <p:spPr bwMode="auto">
          <a:xfrm>
            <a:off x="685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18115" name="Rectangle 3"/>
          <p:cNvSpPr>
            <a:spLocks noChangeArrowheads="1"/>
          </p:cNvSpPr>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18116" name="Rectangle 4"/>
          <p:cNvSpPr>
            <a:spLocks noGrp="1" noChangeArrowheads="1"/>
          </p:cNvSpPr>
          <p:nvPr>
            <p:ph type="title"/>
          </p:nvPr>
        </p:nvSpPr>
        <p:spPr>
          <a:xfrm>
            <a:off x="252413" y="200025"/>
            <a:ext cx="8839200" cy="1524000"/>
          </a:xfrm>
          <a:noFill/>
          <a:ln/>
          <a:extLst>
            <a:ext uri="{91240B29-F687-4F45-9708-019B960494DF}">
              <a14:hiddenLine xmlns:a14="http://schemas.microsoft.com/office/drawing/2010/main" w="12700">
                <a:solidFill>
                  <a:schemeClr val="tx1"/>
                </a:solidFill>
                <a:miter lim="800000"/>
                <a:headEnd/>
                <a:tailEnd/>
              </a14:hiddenLine>
            </a:ext>
          </a:extLst>
        </p:spPr>
        <p:txBody>
          <a:bodyPr lIns="90488" tIns="44450" rIns="90488" bIns="44450" anchor="b"/>
          <a:lstStyle/>
          <a:p>
            <a:r>
              <a:rPr lang="en-US" altLang="en-US" u="sng"/>
              <a:t>Step </a:t>
            </a:r>
            <a:r>
              <a:rPr lang="en-US" altLang="en-US" u="sng">
                <a:solidFill>
                  <a:srgbClr val="FFFF00"/>
                </a:solidFill>
              </a:rPr>
              <a:t>4</a:t>
            </a:r>
            <a:r>
              <a:rPr lang="en-US" altLang="en-US"/>
              <a:t>: </a:t>
            </a:r>
            <a:br>
              <a:rPr lang="en-US" altLang="en-US"/>
            </a:br>
            <a:r>
              <a:rPr lang="en-US" altLang="en-US"/>
              <a:t>Selecting Program Components</a:t>
            </a:r>
          </a:p>
        </p:txBody>
      </p:sp>
      <p:sp>
        <p:nvSpPr>
          <p:cNvPr id="218117" name="Rectangle 5"/>
          <p:cNvSpPr>
            <a:spLocks noGrp="1" noChangeArrowheads="1"/>
          </p:cNvSpPr>
          <p:nvPr>
            <p:ph type="body" idx="1"/>
          </p:nvPr>
        </p:nvSpPr>
        <p:spPr>
          <a:xfrm>
            <a:off x="177800" y="2286000"/>
            <a:ext cx="7696200" cy="3962400"/>
          </a:xfrm>
          <a:noFill/>
          <a:ln/>
          <a:extLst>
            <a:ext uri="{91240B29-F687-4F45-9708-019B960494DF}">
              <a14:hiddenLine xmlns:a14="http://schemas.microsoft.com/office/drawing/2010/main" w="12700">
                <a:solidFill>
                  <a:schemeClr val="tx1"/>
                </a:solidFill>
                <a:miter lim="800000"/>
                <a:headEnd/>
                <a:tailEnd/>
              </a14:hiddenLine>
            </a:ext>
          </a:extLst>
        </p:spPr>
        <p:txBody>
          <a:bodyPr lIns="90488" tIns="44450" rIns="90488" bIns="44450"/>
          <a:lstStyle/>
          <a:p>
            <a:r>
              <a:rPr lang="en-US" altLang="en-US" sz="3600"/>
              <a:t>Weight control</a:t>
            </a:r>
          </a:p>
          <a:p>
            <a:r>
              <a:rPr lang="en-US" altLang="en-US" sz="3600"/>
              <a:t>Cardiovascular fitness</a:t>
            </a:r>
          </a:p>
          <a:p>
            <a:r>
              <a:rPr lang="en-US" altLang="en-US" sz="3600"/>
              <a:t>Muscular Fitness</a:t>
            </a:r>
          </a:p>
          <a:p>
            <a:r>
              <a:rPr lang="en-US" altLang="en-US" sz="3600"/>
              <a:t>Health</a:t>
            </a:r>
          </a:p>
        </p:txBody>
      </p:sp>
      <p:sp>
        <p:nvSpPr>
          <p:cNvPr id="218118" name="Rectangle 6"/>
          <p:cNvSpPr>
            <a:spLocks noChangeArrowheads="1"/>
          </p:cNvSpPr>
          <p:nvPr/>
        </p:nvSpPr>
        <p:spPr bwMode="auto">
          <a:xfrm>
            <a:off x="6096000" y="2362200"/>
            <a:ext cx="2819400" cy="1917700"/>
          </a:xfrm>
          <a:prstGeom prst="rect">
            <a:avLst/>
          </a:prstGeom>
          <a:solidFill>
            <a:schemeClr val="accent1"/>
          </a:solidFill>
          <a:ln>
            <a:noFill/>
          </a:ln>
          <a:effectLst/>
          <a:extLs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en-US" b="1" i="1">
                <a:effectLst>
                  <a:outerShdw blurRad="38100" dist="38100" dir="2700000" algn="tl">
                    <a:srgbClr val="000000"/>
                  </a:outerShdw>
                </a:effectLst>
                <a:latin typeface="Arial" charset="0"/>
              </a:rPr>
              <a:t>Program plans will be different depending on the focus of your program. </a:t>
            </a:r>
          </a:p>
        </p:txBody>
      </p:sp>
      <p:sp>
        <p:nvSpPr>
          <p:cNvPr id="218119" name="AutoShape 7"/>
          <p:cNvSpPr>
            <a:spLocks/>
          </p:cNvSpPr>
          <p:nvPr/>
        </p:nvSpPr>
        <p:spPr bwMode="auto">
          <a:xfrm>
            <a:off x="5251450" y="2057400"/>
            <a:ext cx="762000" cy="2209800"/>
          </a:xfrm>
          <a:prstGeom prst="rightBrace">
            <a:avLst>
              <a:gd name="adj1" fmla="val 24167"/>
              <a:gd name="adj2" fmla="val 50000"/>
            </a:avLst>
          </a:prstGeom>
          <a:noFill/>
          <a:ln w="38100">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Tree>
  </p:cSld>
  <p:clrMapOvr>
    <a:masterClrMapping/>
  </p:clrMapOvr>
  <p:transition>
    <p:random/>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4"/>
          <p:cNvSpPr>
            <a:spLocks noGrp="1"/>
          </p:cNvSpPr>
          <p:nvPr>
            <p:ph type="ftr" sz="quarter" idx="11"/>
          </p:nvPr>
        </p:nvSpPr>
        <p:spPr/>
        <p:txBody>
          <a:bodyPr/>
          <a:lstStyle/>
          <a:p>
            <a:r>
              <a:rPr lang="en-US" altLang="en-US"/>
              <a:t>Concepts of Physical Fitness 14e</a:t>
            </a:r>
          </a:p>
        </p:txBody>
      </p:sp>
      <p:sp>
        <p:nvSpPr>
          <p:cNvPr id="6" name="Slide Number Placeholder 5"/>
          <p:cNvSpPr>
            <a:spLocks noGrp="1"/>
          </p:cNvSpPr>
          <p:nvPr>
            <p:ph type="sldNum" sz="quarter" idx="12"/>
          </p:nvPr>
        </p:nvSpPr>
        <p:spPr/>
        <p:txBody>
          <a:bodyPr/>
          <a:lstStyle/>
          <a:p>
            <a:fld id="{F6EA6068-F115-4557-B1FC-7CD7A8613D61}" type="slidenum">
              <a:rPr lang="en-US" altLang="en-US"/>
              <a:pPr/>
              <a:t>19</a:t>
            </a:fld>
            <a:endParaRPr lang="en-US" altLang="en-US"/>
          </a:p>
        </p:txBody>
      </p:sp>
      <p:sp>
        <p:nvSpPr>
          <p:cNvPr id="220162" name="Rectangle 2"/>
          <p:cNvSpPr>
            <a:spLocks noGrp="1" noChangeArrowheads="1"/>
          </p:cNvSpPr>
          <p:nvPr>
            <p:ph type="title"/>
          </p:nvPr>
        </p:nvSpPr>
        <p:spPr>
          <a:xfrm>
            <a:off x="1905000" y="304800"/>
            <a:ext cx="7239000" cy="914400"/>
          </a:xfrm>
        </p:spPr>
        <p:txBody>
          <a:bodyPr/>
          <a:lstStyle/>
          <a:p>
            <a:r>
              <a:rPr lang="en-US" altLang="en-US" u="sng"/>
              <a:t>Step </a:t>
            </a:r>
            <a:r>
              <a:rPr lang="en-US" altLang="en-US" u="sng">
                <a:solidFill>
                  <a:srgbClr val="FFFF00"/>
                </a:solidFill>
              </a:rPr>
              <a:t>5</a:t>
            </a:r>
            <a:r>
              <a:rPr lang="en-US" altLang="en-US"/>
              <a:t>: Writing Your Plan </a:t>
            </a:r>
          </a:p>
        </p:txBody>
      </p:sp>
      <p:sp>
        <p:nvSpPr>
          <p:cNvPr id="220163" name="Rectangle 3"/>
          <p:cNvSpPr>
            <a:spLocks noGrp="1" noChangeArrowheads="1"/>
          </p:cNvSpPr>
          <p:nvPr>
            <p:ph type="body" idx="1"/>
          </p:nvPr>
        </p:nvSpPr>
        <p:spPr>
          <a:xfrm>
            <a:off x="1219200" y="1752600"/>
            <a:ext cx="7696200" cy="3962400"/>
          </a:xfrm>
        </p:spPr>
        <p:txBody>
          <a:bodyPr/>
          <a:lstStyle/>
          <a:p>
            <a:r>
              <a:rPr lang="en-US" altLang="en-US"/>
              <a:t>Pledge or promise to be active</a:t>
            </a:r>
          </a:p>
          <a:p>
            <a:r>
              <a:rPr lang="en-US" altLang="en-US"/>
              <a:t>Can facilitate adherence to your program</a:t>
            </a:r>
          </a:p>
          <a:p>
            <a:r>
              <a:rPr lang="en-US" altLang="en-US"/>
              <a:t>Include daily plans with scheduled times and other program details</a:t>
            </a:r>
          </a:p>
          <a:p>
            <a:pPr>
              <a:buFontTx/>
              <a:buNone/>
            </a:pPr>
            <a:endParaRPr lang="en-US" altLang="en-US"/>
          </a:p>
        </p:txBody>
      </p:sp>
    </p:spTree>
  </p:cSld>
  <p:clrMapOvr>
    <a:masterClrMapping/>
  </p:clrMapOvr>
  <p:transition>
    <p:random/>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4"/>
          <p:cNvSpPr>
            <a:spLocks noGrp="1"/>
          </p:cNvSpPr>
          <p:nvPr>
            <p:ph type="ftr" sz="quarter" idx="11"/>
          </p:nvPr>
        </p:nvSpPr>
        <p:spPr/>
        <p:txBody>
          <a:bodyPr/>
          <a:lstStyle/>
          <a:p>
            <a:r>
              <a:rPr lang="en-US" altLang="en-US"/>
              <a:t>Concepts of Physical Fitness 14e</a:t>
            </a:r>
          </a:p>
        </p:txBody>
      </p:sp>
      <p:sp>
        <p:nvSpPr>
          <p:cNvPr id="6" name="Slide Number Placeholder 5"/>
          <p:cNvSpPr>
            <a:spLocks noGrp="1"/>
          </p:cNvSpPr>
          <p:nvPr>
            <p:ph type="sldNum" sz="quarter" idx="12"/>
          </p:nvPr>
        </p:nvSpPr>
        <p:spPr/>
        <p:txBody>
          <a:bodyPr/>
          <a:lstStyle/>
          <a:p>
            <a:fld id="{99939B95-0535-4C17-AB8A-CC858B5F8126}" type="slidenum">
              <a:rPr lang="en-US" altLang="en-US"/>
              <a:pPr/>
              <a:t>2</a:t>
            </a:fld>
            <a:endParaRPr lang="en-US" altLang="en-US"/>
          </a:p>
        </p:txBody>
      </p:sp>
      <p:sp>
        <p:nvSpPr>
          <p:cNvPr id="208898" name="Rectangle 2"/>
          <p:cNvSpPr>
            <a:spLocks noGrp="1" noChangeArrowheads="1"/>
          </p:cNvSpPr>
          <p:nvPr>
            <p:ph type="title"/>
          </p:nvPr>
        </p:nvSpPr>
        <p:spPr>
          <a:xfrm>
            <a:off x="1219200" y="228600"/>
            <a:ext cx="7696200" cy="914400"/>
          </a:xfrm>
        </p:spPr>
        <p:txBody>
          <a:bodyPr/>
          <a:lstStyle/>
          <a:p>
            <a:r>
              <a:rPr lang="en-US" altLang="en-US"/>
              <a:t>Making Lifestyle Changes</a:t>
            </a:r>
          </a:p>
        </p:txBody>
      </p:sp>
      <p:sp>
        <p:nvSpPr>
          <p:cNvPr id="208899" name="Rectangle 3"/>
          <p:cNvSpPr>
            <a:spLocks noGrp="1" noChangeArrowheads="1"/>
          </p:cNvSpPr>
          <p:nvPr>
            <p:ph type="body" idx="1"/>
          </p:nvPr>
        </p:nvSpPr>
        <p:spPr>
          <a:xfrm>
            <a:off x="533400" y="1219200"/>
            <a:ext cx="8305800" cy="5105400"/>
          </a:xfrm>
        </p:spPr>
        <p:txBody>
          <a:bodyPr/>
          <a:lstStyle/>
          <a:p>
            <a:pPr>
              <a:lnSpc>
                <a:spcPct val="90000"/>
              </a:lnSpc>
            </a:pPr>
            <a:r>
              <a:rPr lang="en-US" altLang="en-US">
                <a:effectLst/>
              </a:rPr>
              <a:t>Many adults want to make lifestyle changes but are unable to do so.</a:t>
            </a:r>
          </a:p>
          <a:p>
            <a:pPr>
              <a:lnSpc>
                <a:spcPct val="90000"/>
              </a:lnSpc>
            </a:pPr>
            <a:r>
              <a:rPr lang="en-US" altLang="en-US"/>
              <a:t>A "lifestyle" is more than the way we spend our time</a:t>
            </a:r>
            <a:r>
              <a:rPr lang="en-US" altLang="en-US">
                <a:solidFill>
                  <a:srgbClr val="FAFD00"/>
                </a:solidFill>
              </a:rPr>
              <a:t>!</a:t>
            </a:r>
            <a:r>
              <a:rPr lang="en-US" altLang="en-US" sz="2800"/>
              <a:t> </a:t>
            </a:r>
          </a:p>
          <a:p>
            <a:pPr lvl="1">
              <a:lnSpc>
                <a:spcPct val="90000"/>
              </a:lnSpc>
            </a:pPr>
            <a:r>
              <a:rPr lang="en-US" altLang="en-US"/>
              <a:t>“Lifestyles” are the </a:t>
            </a:r>
            <a:r>
              <a:rPr lang="en-US" altLang="en-US">
                <a:solidFill>
                  <a:srgbClr val="FAFD00"/>
                </a:solidFill>
              </a:rPr>
              <a:t>behaviors</a:t>
            </a:r>
            <a:r>
              <a:rPr lang="en-US" altLang="en-US"/>
              <a:t> that we </a:t>
            </a:r>
            <a:r>
              <a:rPr lang="en-US" altLang="en-US">
                <a:solidFill>
                  <a:srgbClr val="FAFD00"/>
                </a:solidFill>
              </a:rPr>
              <a:t>adopt</a:t>
            </a:r>
            <a:r>
              <a:rPr lang="en-US" altLang="en-US">
                <a:solidFill>
                  <a:srgbClr val="00FF00"/>
                </a:solidFill>
              </a:rPr>
              <a:t> </a:t>
            </a:r>
            <a:r>
              <a:rPr lang="en-US" altLang="en-US"/>
              <a:t>based on the </a:t>
            </a:r>
            <a:r>
              <a:rPr lang="en-US" altLang="en-US">
                <a:solidFill>
                  <a:srgbClr val="FAFD00"/>
                </a:solidFill>
              </a:rPr>
              <a:t>context</a:t>
            </a:r>
            <a:r>
              <a:rPr lang="en-US" altLang="en-US"/>
              <a:t> of our  life </a:t>
            </a:r>
            <a:r>
              <a:rPr lang="en-US" altLang="en-US">
                <a:solidFill>
                  <a:srgbClr val="FAFD00"/>
                </a:solidFill>
              </a:rPr>
              <a:t>circumstances.</a:t>
            </a:r>
            <a:endParaRPr lang="en-US" altLang="en-US">
              <a:effectLst/>
            </a:endParaRPr>
          </a:p>
          <a:p>
            <a:pPr>
              <a:lnSpc>
                <a:spcPct val="90000"/>
              </a:lnSpc>
            </a:pPr>
            <a:r>
              <a:rPr lang="en-US" altLang="en-US">
                <a:effectLst/>
              </a:rPr>
              <a:t>Takes time to change</a:t>
            </a:r>
          </a:p>
          <a:p>
            <a:pPr>
              <a:lnSpc>
                <a:spcPct val="90000"/>
              </a:lnSpc>
            </a:pPr>
            <a:r>
              <a:rPr lang="en-US" altLang="en-US">
                <a:effectLst/>
              </a:rPr>
              <a:t>People progress forward and backward through several stages of change.</a:t>
            </a:r>
            <a:endParaRPr lang="en-US" altLang="en-US"/>
          </a:p>
        </p:txBody>
      </p:sp>
    </p:spTree>
  </p:cSld>
  <p:clrMapOvr>
    <a:masterClrMapping/>
  </p:clrMapOvr>
  <p:transition>
    <p:random/>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4"/>
          <p:cNvSpPr>
            <a:spLocks noGrp="1"/>
          </p:cNvSpPr>
          <p:nvPr>
            <p:ph type="ftr" sz="quarter" idx="11"/>
          </p:nvPr>
        </p:nvSpPr>
        <p:spPr/>
        <p:txBody>
          <a:bodyPr/>
          <a:lstStyle/>
          <a:p>
            <a:r>
              <a:rPr lang="en-US" altLang="en-US"/>
              <a:t>Concepts of Physical Fitness 14e</a:t>
            </a:r>
          </a:p>
        </p:txBody>
      </p:sp>
      <p:sp>
        <p:nvSpPr>
          <p:cNvPr id="6" name="Slide Number Placeholder 5"/>
          <p:cNvSpPr>
            <a:spLocks noGrp="1"/>
          </p:cNvSpPr>
          <p:nvPr>
            <p:ph type="sldNum" sz="quarter" idx="12"/>
          </p:nvPr>
        </p:nvSpPr>
        <p:spPr/>
        <p:txBody>
          <a:bodyPr/>
          <a:lstStyle/>
          <a:p>
            <a:fld id="{A13062B9-F324-4B7E-805A-B7512C49EE8B}" type="slidenum">
              <a:rPr lang="en-US" altLang="en-US"/>
              <a:pPr/>
              <a:t>20</a:t>
            </a:fld>
            <a:endParaRPr lang="en-US" altLang="en-US"/>
          </a:p>
        </p:txBody>
      </p:sp>
      <p:sp>
        <p:nvSpPr>
          <p:cNvPr id="222210" name="Rectangle 2"/>
          <p:cNvSpPr>
            <a:spLocks noGrp="1" noChangeArrowheads="1"/>
          </p:cNvSpPr>
          <p:nvPr>
            <p:ph type="title"/>
          </p:nvPr>
        </p:nvSpPr>
        <p:spPr>
          <a:xfrm>
            <a:off x="1219200" y="381000"/>
            <a:ext cx="7696200" cy="914400"/>
          </a:xfrm>
        </p:spPr>
        <p:txBody>
          <a:bodyPr/>
          <a:lstStyle/>
          <a:p>
            <a:r>
              <a:rPr lang="en-US" altLang="en-US" u="sng"/>
              <a:t>Step </a:t>
            </a:r>
            <a:r>
              <a:rPr lang="en-US" altLang="en-US" u="sng">
                <a:solidFill>
                  <a:srgbClr val="FFFF00"/>
                </a:solidFill>
              </a:rPr>
              <a:t>6</a:t>
            </a:r>
            <a:r>
              <a:rPr lang="en-US" altLang="en-US"/>
              <a:t>: Evaluating Progress</a:t>
            </a:r>
          </a:p>
        </p:txBody>
      </p:sp>
      <p:sp>
        <p:nvSpPr>
          <p:cNvPr id="222211" name="Rectangle 3"/>
          <p:cNvSpPr>
            <a:spLocks noGrp="1" noChangeArrowheads="1"/>
          </p:cNvSpPr>
          <p:nvPr>
            <p:ph type="body" idx="1"/>
          </p:nvPr>
        </p:nvSpPr>
        <p:spPr>
          <a:xfrm>
            <a:off x="838200" y="1447800"/>
            <a:ext cx="7848600" cy="4953000"/>
          </a:xfrm>
        </p:spPr>
        <p:txBody>
          <a:bodyPr/>
          <a:lstStyle/>
          <a:p>
            <a:pPr>
              <a:lnSpc>
                <a:spcPct val="90000"/>
              </a:lnSpc>
            </a:pPr>
            <a:r>
              <a:rPr lang="en-US" altLang="en-US" sz="3600"/>
              <a:t>Provides feedback and lets you know what types of programs or exercises work best for you.</a:t>
            </a:r>
          </a:p>
          <a:p>
            <a:pPr>
              <a:lnSpc>
                <a:spcPct val="90000"/>
              </a:lnSpc>
            </a:pPr>
            <a:r>
              <a:rPr lang="en-US" altLang="en-US" sz="3600"/>
              <a:t>Self-monitoring</a:t>
            </a:r>
          </a:p>
          <a:p>
            <a:pPr lvl="1">
              <a:lnSpc>
                <a:spcPct val="90000"/>
              </a:lnSpc>
            </a:pPr>
            <a:r>
              <a:rPr lang="en-US" altLang="en-US" sz="3200"/>
              <a:t>Dietary log</a:t>
            </a:r>
          </a:p>
          <a:p>
            <a:pPr lvl="1">
              <a:lnSpc>
                <a:spcPct val="90000"/>
              </a:lnSpc>
            </a:pPr>
            <a:r>
              <a:rPr lang="en-US" altLang="en-US" sz="3200"/>
              <a:t>Pedometer</a:t>
            </a:r>
          </a:p>
          <a:p>
            <a:pPr>
              <a:lnSpc>
                <a:spcPct val="90000"/>
              </a:lnSpc>
            </a:pPr>
            <a:r>
              <a:rPr lang="en-US" altLang="en-US" sz="3600"/>
              <a:t>Self-assessments</a:t>
            </a:r>
          </a:p>
          <a:p>
            <a:pPr lvl="1">
              <a:lnSpc>
                <a:spcPct val="90000"/>
              </a:lnSpc>
            </a:pPr>
            <a:r>
              <a:rPr lang="en-US" altLang="en-US" sz="3200"/>
              <a:t>Use same ones as in beginning to evaluate your progress</a:t>
            </a:r>
          </a:p>
        </p:txBody>
      </p:sp>
    </p:spTree>
  </p:cSld>
  <p:clrMapOvr>
    <a:masterClrMapping/>
  </p:clrMapOvr>
  <p:transition>
    <p:random/>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Footer Placeholder 4"/>
          <p:cNvSpPr>
            <a:spLocks noGrp="1"/>
          </p:cNvSpPr>
          <p:nvPr>
            <p:ph type="ftr" sz="quarter" idx="11"/>
          </p:nvPr>
        </p:nvSpPr>
        <p:spPr/>
        <p:txBody>
          <a:bodyPr/>
          <a:lstStyle/>
          <a:p>
            <a:r>
              <a:rPr lang="en-US" altLang="en-US"/>
              <a:t>Concepts of Physical Fitness 14e</a:t>
            </a:r>
          </a:p>
        </p:txBody>
      </p:sp>
      <p:sp>
        <p:nvSpPr>
          <p:cNvPr id="11" name="Slide Number Placeholder 5"/>
          <p:cNvSpPr>
            <a:spLocks noGrp="1"/>
          </p:cNvSpPr>
          <p:nvPr>
            <p:ph type="sldNum" sz="quarter" idx="12"/>
          </p:nvPr>
        </p:nvSpPr>
        <p:spPr/>
        <p:txBody>
          <a:bodyPr/>
          <a:lstStyle/>
          <a:p>
            <a:fld id="{AD6ACE65-9693-442C-A0B6-B4074DF25624}" type="slidenum">
              <a:rPr lang="en-US" altLang="en-US"/>
              <a:pPr/>
              <a:t>21</a:t>
            </a:fld>
            <a:endParaRPr lang="en-US" altLang="en-US"/>
          </a:p>
        </p:txBody>
      </p:sp>
      <p:grpSp>
        <p:nvGrpSpPr>
          <p:cNvPr id="224262" name="Group 6"/>
          <p:cNvGrpSpPr>
            <a:grpSpLocks/>
          </p:cNvGrpSpPr>
          <p:nvPr/>
        </p:nvGrpSpPr>
        <p:grpSpPr bwMode="auto">
          <a:xfrm>
            <a:off x="5257800" y="1760538"/>
            <a:ext cx="3581400" cy="4487862"/>
            <a:chOff x="3312" y="1109"/>
            <a:chExt cx="2256" cy="2827"/>
          </a:xfrm>
        </p:grpSpPr>
        <p:pic>
          <p:nvPicPr>
            <p:cNvPr id="224263" name="Picture 7"/>
            <p:cNvPicPr>
              <a:picLocks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312" y="1109"/>
              <a:ext cx="2256" cy="28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24264" name="Rectangle 8"/>
            <p:cNvSpPr>
              <a:spLocks noChangeArrowheads="1"/>
            </p:cNvSpPr>
            <p:nvPr/>
          </p:nvSpPr>
          <p:spPr bwMode="auto">
            <a:xfrm>
              <a:off x="3328" y="1120"/>
              <a:ext cx="2224" cy="2800"/>
            </a:xfrm>
            <a:prstGeom prst="rect">
              <a:avLst/>
            </a:prstGeom>
            <a:noFill/>
            <a:ln w="5080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grpSp>
      <p:sp>
        <p:nvSpPr>
          <p:cNvPr id="224258" name="Rectangle 2"/>
          <p:cNvSpPr>
            <a:spLocks noChangeArrowheads="1"/>
          </p:cNvSpPr>
          <p:nvPr/>
        </p:nvSpPr>
        <p:spPr bwMode="auto">
          <a:xfrm>
            <a:off x="685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24259" name="Rectangle 3"/>
          <p:cNvSpPr>
            <a:spLocks noChangeArrowheads="1"/>
          </p:cNvSpPr>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24260" name="Rectangle 4"/>
          <p:cNvSpPr>
            <a:spLocks noGrp="1" noChangeArrowheads="1"/>
          </p:cNvSpPr>
          <p:nvPr>
            <p:ph type="title"/>
          </p:nvPr>
        </p:nvSpPr>
        <p:spPr>
          <a:xfrm>
            <a:off x="304800" y="352425"/>
            <a:ext cx="8610600" cy="762000"/>
          </a:xfrm>
          <a:noFill/>
          <a:ln/>
          <a:extLst>
            <a:ext uri="{91240B29-F687-4F45-9708-019B960494DF}">
              <a14:hiddenLine xmlns:a14="http://schemas.microsoft.com/office/drawing/2010/main" w="12700">
                <a:solidFill>
                  <a:schemeClr val="tx1"/>
                </a:solidFill>
                <a:miter lim="800000"/>
                <a:headEnd/>
                <a:tailEnd/>
              </a14:hiddenLine>
            </a:ext>
          </a:extLst>
        </p:spPr>
        <p:txBody>
          <a:bodyPr lIns="90488" tIns="44450" rIns="90488" bIns="44450" anchor="b"/>
          <a:lstStyle/>
          <a:p>
            <a:r>
              <a:rPr lang="en-US" altLang="en-US"/>
              <a:t>Program Planning Suggestions</a:t>
            </a:r>
          </a:p>
        </p:txBody>
      </p:sp>
      <p:sp>
        <p:nvSpPr>
          <p:cNvPr id="224261" name="Rectangle 5"/>
          <p:cNvSpPr>
            <a:spLocks noGrp="1" noChangeArrowheads="1"/>
          </p:cNvSpPr>
          <p:nvPr>
            <p:ph type="body" idx="1"/>
          </p:nvPr>
        </p:nvSpPr>
        <p:spPr>
          <a:xfrm>
            <a:off x="304800" y="1600200"/>
            <a:ext cx="5181600" cy="4114800"/>
          </a:xfrm>
          <a:noFill/>
          <a:ln/>
          <a:extLst>
            <a:ext uri="{91240B29-F687-4F45-9708-019B960494DF}">
              <a14:hiddenLine xmlns:a14="http://schemas.microsoft.com/office/drawing/2010/main" w="12700">
                <a:solidFill>
                  <a:schemeClr val="tx1"/>
                </a:solidFill>
                <a:miter lim="800000"/>
                <a:headEnd/>
                <a:tailEnd/>
              </a14:hiddenLine>
            </a:ext>
          </a:extLst>
        </p:spPr>
        <p:txBody>
          <a:bodyPr lIns="90488" tIns="44450" rIns="90488" bIns="44450"/>
          <a:lstStyle/>
          <a:p>
            <a:pPr>
              <a:lnSpc>
                <a:spcPct val="90000"/>
              </a:lnSpc>
            </a:pPr>
            <a:r>
              <a:rPr lang="en-US" altLang="en-US" sz="3600"/>
              <a:t>Find activities that </a:t>
            </a:r>
            <a:br>
              <a:rPr lang="en-US" altLang="en-US" sz="3600"/>
            </a:br>
            <a:r>
              <a:rPr lang="en-US" altLang="en-US" sz="3600"/>
              <a:t>you enjoy</a:t>
            </a:r>
          </a:p>
          <a:p>
            <a:pPr>
              <a:lnSpc>
                <a:spcPct val="90000"/>
              </a:lnSpc>
            </a:pPr>
            <a:r>
              <a:rPr lang="en-US" altLang="en-US" sz="3600"/>
              <a:t>Start gradually</a:t>
            </a:r>
          </a:p>
          <a:p>
            <a:pPr>
              <a:lnSpc>
                <a:spcPct val="90000"/>
              </a:lnSpc>
            </a:pPr>
            <a:r>
              <a:rPr lang="en-US" altLang="en-US" sz="3600"/>
              <a:t>Make exercise fun</a:t>
            </a:r>
          </a:p>
          <a:p>
            <a:pPr>
              <a:lnSpc>
                <a:spcPct val="90000"/>
              </a:lnSpc>
            </a:pPr>
            <a:r>
              <a:rPr lang="en-US" altLang="en-US" sz="3600"/>
              <a:t>Vary your program</a:t>
            </a:r>
          </a:p>
          <a:p>
            <a:pPr>
              <a:lnSpc>
                <a:spcPct val="90000"/>
              </a:lnSpc>
            </a:pPr>
            <a:r>
              <a:rPr lang="en-US" altLang="en-US" sz="3600"/>
              <a:t>Use warm-up/cool-down</a:t>
            </a:r>
          </a:p>
        </p:txBody>
      </p:sp>
    </p:spTree>
  </p:cSld>
  <p:clrMapOvr>
    <a:masterClrMapping/>
  </p:clrMapOvr>
  <p:transition>
    <p:random/>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Footer Placeholder 4"/>
          <p:cNvSpPr>
            <a:spLocks noGrp="1"/>
          </p:cNvSpPr>
          <p:nvPr>
            <p:ph type="ftr" sz="quarter" idx="11"/>
          </p:nvPr>
        </p:nvSpPr>
        <p:spPr/>
        <p:txBody>
          <a:bodyPr/>
          <a:lstStyle/>
          <a:p>
            <a:r>
              <a:rPr lang="en-US" altLang="en-US"/>
              <a:t>Concepts of Physical Fitness 14e</a:t>
            </a:r>
          </a:p>
        </p:txBody>
      </p:sp>
      <p:sp>
        <p:nvSpPr>
          <p:cNvPr id="8" name="Slide Number Placeholder 5"/>
          <p:cNvSpPr>
            <a:spLocks noGrp="1"/>
          </p:cNvSpPr>
          <p:nvPr>
            <p:ph type="sldNum" sz="quarter" idx="12"/>
          </p:nvPr>
        </p:nvSpPr>
        <p:spPr/>
        <p:txBody>
          <a:bodyPr/>
          <a:lstStyle/>
          <a:p>
            <a:fld id="{0D716F48-46EC-44B0-AF3B-06222C37196E}" type="slidenum">
              <a:rPr lang="en-US" altLang="en-US"/>
              <a:pPr/>
              <a:t>22</a:t>
            </a:fld>
            <a:endParaRPr lang="en-US" altLang="en-US"/>
          </a:p>
        </p:txBody>
      </p:sp>
      <p:sp>
        <p:nvSpPr>
          <p:cNvPr id="226306" name="Rectangle 2"/>
          <p:cNvSpPr>
            <a:spLocks noChangeArrowheads="1"/>
          </p:cNvSpPr>
          <p:nvPr/>
        </p:nvSpPr>
        <p:spPr bwMode="auto">
          <a:xfrm>
            <a:off x="685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26307" name="Rectangle 3"/>
          <p:cNvSpPr>
            <a:spLocks noChangeArrowheads="1"/>
          </p:cNvSpPr>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26308" name="Rectangle 4"/>
          <p:cNvSpPr>
            <a:spLocks noGrp="1" noChangeArrowheads="1"/>
          </p:cNvSpPr>
          <p:nvPr>
            <p:ph type="title"/>
          </p:nvPr>
        </p:nvSpPr>
        <p:spPr>
          <a:xfrm>
            <a:off x="228600" y="228600"/>
            <a:ext cx="8686800" cy="914400"/>
          </a:xfrm>
          <a:noFill/>
          <a:ln/>
          <a:extLst>
            <a:ext uri="{91240B29-F687-4F45-9708-019B960494DF}">
              <a14:hiddenLine xmlns:a14="http://schemas.microsoft.com/office/drawing/2010/main" w="12700">
                <a:solidFill>
                  <a:schemeClr val="tx1"/>
                </a:solidFill>
                <a:miter lim="800000"/>
                <a:headEnd/>
                <a:tailEnd/>
              </a14:hiddenLine>
            </a:ext>
          </a:extLst>
        </p:spPr>
        <p:txBody>
          <a:bodyPr lIns="90488" tIns="44450" rIns="90488" bIns="44450" anchor="b"/>
          <a:lstStyle/>
          <a:p>
            <a:r>
              <a:rPr lang="en-US" altLang="en-US"/>
              <a:t>Pre-planned Exercise Programs</a:t>
            </a:r>
          </a:p>
        </p:txBody>
      </p:sp>
      <p:sp>
        <p:nvSpPr>
          <p:cNvPr id="226309" name="Rectangle 5"/>
          <p:cNvSpPr>
            <a:spLocks noGrp="1" noChangeArrowheads="1"/>
          </p:cNvSpPr>
          <p:nvPr>
            <p:ph type="body" idx="1"/>
          </p:nvPr>
        </p:nvSpPr>
        <p:spPr>
          <a:xfrm>
            <a:off x="381000" y="1371600"/>
            <a:ext cx="8763000" cy="5105400"/>
          </a:xfrm>
          <a:noFill/>
          <a:ln/>
          <a:extLst>
            <a:ext uri="{91240B29-F687-4F45-9708-019B960494DF}">
              <a14:hiddenLine xmlns:a14="http://schemas.microsoft.com/office/drawing/2010/main" w="12700">
                <a:solidFill>
                  <a:schemeClr val="tx1"/>
                </a:solidFill>
                <a:miter lim="800000"/>
                <a:headEnd/>
                <a:tailEnd/>
              </a14:hiddenLine>
            </a:ext>
          </a:extLst>
        </p:spPr>
        <p:txBody>
          <a:bodyPr lIns="90488" tIns="44450" rIns="90488" bIns="44450"/>
          <a:lstStyle/>
          <a:p>
            <a:pPr>
              <a:lnSpc>
                <a:spcPct val="90000"/>
              </a:lnSpc>
            </a:pPr>
            <a:r>
              <a:rPr lang="en-US" altLang="en-US"/>
              <a:t>Commonly found in magazines, TV and the web. </a:t>
            </a:r>
          </a:p>
          <a:p>
            <a:pPr lvl="1">
              <a:lnSpc>
                <a:spcPct val="90000"/>
              </a:lnSpc>
            </a:pPr>
            <a:r>
              <a:rPr lang="en-US" altLang="en-US"/>
              <a:t>May not be well designed to suit your needs. </a:t>
            </a:r>
          </a:p>
          <a:p>
            <a:pPr>
              <a:lnSpc>
                <a:spcPct val="90000"/>
              </a:lnSpc>
            </a:pPr>
            <a:r>
              <a:rPr lang="en-US" altLang="en-US"/>
              <a:t>Criteria for evaluating pre-planned programs:</a:t>
            </a:r>
          </a:p>
          <a:p>
            <a:pPr lvl="1">
              <a:lnSpc>
                <a:spcPct val="90000"/>
              </a:lnSpc>
              <a:spcBef>
                <a:spcPct val="50000"/>
              </a:spcBef>
            </a:pPr>
            <a:r>
              <a:rPr lang="en-US" altLang="en-US" sz="2400"/>
              <a:t>Who wrote it?	</a:t>
            </a:r>
          </a:p>
          <a:p>
            <a:pPr lvl="1">
              <a:lnSpc>
                <a:spcPct val="90000"/>
              </a:lnSpc>
              <a:spcBef>
                <a:spcPct val="50000"/>
              </a:spcBef>
            </a:pPr>
            <a:r>
              <a:rPr lang="en-US" altLang="en-US" sz="2400"/>
              <a:t>Does it have multiple levels?</a:t>
            </a:r>
          </a:p>
          <a:p>
            <a:pPr lvl="1">
              <a:lnSpc>
                <a:spcPct val="90000"/>
              </a:lnSpc>
              <a:spcBef>
                <a:spcPct val="50000"/>
              </a:spcBef>
            </a:pPr>
            <a:r>
              <a:rPr lang="en-US" altLang="en-US" sz="2400"/>
              <a:t>Does it meet your needs?</a:t>
            </a:r>
          </a:p>
          <a:p>
            <a:pPr lvl="1">
              <a:lnSpc>
                <a:spcPct val="90000"/>
              </a:lnSpc>
              <a:spcBef>
                <a:spcPct val="50000"/>
              </a:spcBef>
            </a:pPr>
            <a:r>
              <a:rPr lang="en-US" altLang="en-US" sz="2400"/>
              <a:t>Do you enjoy it?</a:t>
            </a:r>
          </a:p>
          <a:p>
            <a:pPr lvl="1">
              <a:lnSpc>
                <a:spcPct val="90000"/>
              </a:lnSpc>
              <a:spcBef>
                <a:spcPct val="50000"/>
              </a:spcBef>
            </a:pPr>
            <a:r>
              <a:rPr lang="en-US" altLang="en-US" sz="2400"/>
              <a:t>Can you adapt it?</a:t>
            </a:r>
          </a:p>
        </p:txBody>
      </p:sp>
    </p:spTree>
  </p:cSld>
  <p:clrMapOvr>
    <a:masterClrMapping/>
  </p:clrMapOvr>
  <p:transition>
    <p:random/>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Footer Placeholder 4"/>
          <p:cNvSpPr>
            <a:spLocks noGrp="1"/>
          </p:cNvSpPr>
          <p:nvPr>
            <p:ph type="ftr" sz="quarter" idx="11"/>
          </p:nvPr>
        </p:nvSpPr>
        <p:spPr/>
        <p:txBody>
          <a:bodyPr/>
          <a:lstStyle/>
          <a:p>
            <a:r>
              <a:rPr lang="en-US" altLang="en-US"/>
              <a:t>Concepts of Physical Fitness 14e</a:t>
            </a:r>
          </a:p>
        </p:txBody>
      </p:sp>
      <p:sp>
        <p:nvSpPr>
          <p:cNvPr id="9" name="Slide Number Placeholder 5"/>
          <p:cNvSpPr>
            <a:spLocks noGrp="1"/>
          </p:cNvSpPr>
          <p:nvPr>
            <p:ph type="sldNum" sz="quarter" idx="12"/>
          </p:nvPr>
        </p:nvSpPr>
        <p:spPr/>
        <p:txBody>
          <a:bodyPr/>
          <a:lstStyle/>
          <a:p>
            <a:fld id="{60120515-A37C-450D-834D-F3BA79562702}" type="slidenum">
              <a:rPr lang="en-US" altLang="en-US"/>
              <a:pPr/>
              <a:t>23</a:t>
            </a:fld>
            <a:endParaRPr lang="en-US" altLang="en-US"/>
          </a:p>
        </p:txBody>
      </p:sp>
      <p:sp>
        <p:nvSpPr>
          <p:cNvPr id="110601" name="Rectangle 9"/>
          <p:cNvSpPr>
            <a:spLocks noGrp="1" noChangeArrowheads="1"/>
          </p:cNvSpPr>
          <p:nvPr>
            <p:ph type="title"/>
          </p:nvPr>
        </p:nvSpPr>
        <p:spPr>
          <a:xfrm>
            <a:off x="533400" y="304800"/>
            <a:ext cx="7696200" cy="1524000"/>
          </a:xfrm>
        </p:spPr>
        <p:txBody>
          <a:bodyPr/>
          <a:lstStyle/>
          <a:p>
            <a:r>
              <a:rPr lang="en-US" altLang="en-US">
                <a:effectLst/>
              </a:rPr>
              <a:t>Theories /Models of Healthy Lifestyle Adoption</a:t>
            </a:r>
            <a:endParaRPr lang="en-US" altLang="en-US" b="0">
              <a:effectLst/>
            </a:endParaRPr>
          </a:p>
        </p:txBody>
      </p:sp>
      <p:sp>
        <p:nvSpPr>
          <p:cNvPr id="110602" name="Rectangle 10"/>
          <p:cNvSpPr>
            <a:spLocks noGrp="1" noChangeArrowheads="1"/>
          </p:cNvSpPr>
          <p:nvPr>
            <p:ph type="body" idx="1"/>
          </p:nvPr>
        </p:nvSpPr>
        <p:spPr>
          <a:xfrm>
            <a:off x="304800" y="2057400"/>
            <a:ext cx="8153400" cy="4495800"/>
          </a:xfrm>
        </p:spPr>
        <p:txBody>
          <a:bodyPr/>
          <a:lstStyle/>
          <a:p>
            <a:pPr>
              <a:lnSpc>
                <a:spcPct val="90000"/>
              </a:lnSpc>
            </a:pPr>
            <a:r>
              <a:rPr lang="en-US" altLang="en-US" sz="3600"/>
              <a:t>Transtheoretical Model </a:t>
            </a:r>
          </a:p>
          <a:p>
            <a:pPr>
              <a:lnSpc>
                <a:spcPct val="90000"/>
              </a:lnSpc>
            </a:pPr>
            <a:r>
              <a:rPr lang="en-US" altLang="en-US" sz="3600"/>
              <a:t>Health Beliefs Model</a:t>
            </a:r>
          </a:p>
          <a:p>
            <a:pPr>
              <a:lnSpc>
                <a:spcPct val="90000"/>
              </a:lnSpc>
            </a:pPr>
            <a:r>
              <a:rPr lang="en-US" altLang="en-US" sz="3600"/>
              <a:t>Social Ecological Model</a:t>
            </a:r>
          </a:p>
          <a:p>
            <a:pPr>
              <a:lnSpc>
                <a:spcPct val="90000"/>
              </a:lnSpc>
            </a:pPr>
            <a:r>
              <a:rPr lang="en-US" altLang="en-US" sz="3600"/>
              <a:t>Theory of Reasoned Action</a:t>
            </a:r>
          </a:p>
          <a:p>
            <a:pPr>
              <a:lnSpc>
                <a:spcPct val="90000"/>
              </a:lnSpc>
            </a:pPr>
            <a:r>
              <a:rPr lang="en-US" altLang="en-US" sz="3600"/>
              <a:t>Social Cognitive Theory</a:t>
            </a:r>
          </a:p>
          <a:p>
            <a:pPr>
              <a:lnSpc>
                <a:spcPct val="90000"/>
              </a:lnSpc>
            </a:pPr>
            <a:r>
              <a:rPr lang="en-US" altLang="en-US" sz="3600"/>
              <a:t>Theory of Planned Behavior</a:t>
            </a:r>
          </a:p>
          <a:p>
            <a:pPr>
              <a:lnSpc>
                <a:spcPct val="90000"/>
              </a:lnSpc>
            </a:pPr>
            <a:r>
              <a:rPr lang="en-US" altLang="en-US" sz="3600"/>
              <a:t>Self-Determination Theory</a:t>
            </a:r>
          </a:p>
        </p:txBody>
      </p:sp>
      <p:sp>
        <p:nvSpPr>
          <p:cNvPr id="110600" name="Text Box 8"/>
          <p:cNvSpPr txBox="1">
            <a:spLocks noChangeArrowheads="1"/>
          </p:cNvSpPr>
          <p:nvPr/>
        </p:nvSpPr>
        <p:spPr bwMode="auto">
          <a:xfrm>
            <a:off x="7210425" y="4394200"/>
            <a:ext cx="13779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1800" b="1" i="1">
                <a:effectLst>
                  <a:outerShdw blurRad="38100" dist="38100" dir="2700000" algn="tl">
                    <a:srgbClr val="000000"/>
                  </a:outerShdw>
                </a:effectLst>
                <a:latin typeface="Arial" charset="0"/>
              </a:rPr>
              <a:t>Web02 - 07</a:t>
            </a:r>
          </a:p>
        </p:txBody>
      </p:sp>
      <p:sp>
        <p:nvSpPr>
          <p:cNvPr id="110603" name="Text Box 11"/>
          <p:cNvSpPr txBox="1">
            <a:spLocks noChangeArrowheads="1"/>
          </p:cNvSpPr>
          <p:nvPr/>
        </p:nvSpPr>
        <p:spPr bwMode="auto">
          <a:xfrm>
            <a:off x="6940550" y="2185988"/>
            <a:ext cx="1905000" cy="1203325"/>
          </a:xfrm>
          <a:prstGeom prst="rect">
            <a:avLst/>
          </a:prstGeom>
          <a:solidFill>
            <a:schemeClr val="accent1"/>
          </a:solidFill>
          <a:ln w="127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en-US" sz="1800" b="1" i="1">
                <a:effectLst>
                  <a:outerShdw blurRad="38100" dist="38100" dir="2700000" algn="tl">
                    <a:srgbClr val="000000"/>
                  </a:outerShdw>
                </a:effectLst>
                <a:latin typeface="Arial" charset="0"/>
              </a:rPr>
              <a:t>‘Web02-07 has resource links on each of these theories</a:t>
            </a:r>
          </a:p>
        </p:txBody>
      </p:sp>
      <p:graphicFrame>
        <p:nvGraphicFramePr>
          <p:cNvPr id="110599" name="Object 7">
            <a:hlinkClick r:id="rId4"/>
          </p:cNvPr>
          <p:cNvGraphicFramePr>
            <a:graphicFrameLocks noChangeAspect="1"/>
          </p:cNvGraphicFramePr>
          <p:nvPr/>
        </p:nvGraphicFramePr>
        <p:xfrm>
          <a:off x="7391400" y="3657600"/>
          <a:ext cx="914400" cy="792163"/>
        </p:xfrm>
        <a:graphic>
          <a:graphicData uri="http://schemas.openxmlformats.org/presentationml/2006/ole">
            <mc:AlternateContent xmlns:mc="http://schemas.openxmlformats.org/markup-compatibility/2006">
              <mc:Choice xmlns:v="urn:schemas-microsoft-com:vml" Requires="v">
                <p:oleObj spid="_x0000_s110604" name="Clip" r:id="rId5" imgW="3999960" imgH="3468960" progId="MS_ClipArt_Gallery.2">
                  <p:embed/>
                </p:oleObj>
              </mc:Choice>
              <mc:Fallback>
                <p:oleObj name="Clip" r:id="rId5" imgW="3999960" imgH="3468960" progId="MS_ClipArt_Gallery.2">
                  <p:embed/>
                  <p:pic>
                    <p:nvPicPr>
                      <p:cNvPr id="0" name="Object 7"/>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7391400" y="3657600"/>
                        <a:ext cx="914400" cy="7921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Tree>
  </p:cSld>
  <p:clrMapOvr>
    <a:masterClrMapping/>
  </p:clrMapOvr>
  <p:transition>
    <p:random/>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Footer Placeholder 4"/>
          <p:cNvSpPr>
            <a:spLocks noGrp="1"/>
          </p:cNvSpPr>
          <p:nvPr>
            <p:ph type="ftr" sz="quarter" idx="11"/>
          </p:nvPr>
        </p:nvSpPr>
        <p:spPr/>
        <p:txBody>
          <a:bodyPr/>
          <a:lstStyle/>
          <a:p>
            <a:r>
              <a:rPr lang="en-US" altLang="en-US"/>
              <a:t>Concepts of Physical Fitness 14e</a:t>
            </a:r>
          </a:p>
        </p:txBody>
      </p:sp>
      <p:sp>
        <p:nvSpPr>
          <p:cNvPr id="8" name="Slide Number Placeholder 5"/>
          <p:cNvSpPr>
            <a:spLocks noGrp="1"/>
          </p:cNvSpPr>
          <p:nvPr>
            <p:ph type="sldNum" sz="quarter" idx="12"/>
          </p:nvPr>
        </p:nvSpPr>
        <p:spPr/>
        <p:txBody>
          <a:bodyPr/>
          <a:lstStyle/>
          <a:p>
            <a:fld id="{1DCBFFC8-545B-46F2-B731-3D9EB9E7E40B}" type="slidenum">
              <a:rPr lang="en-US" altLang="en-US"/>
              <a:pPr/>
              <a:t>24</a:t>
            </a:fld>
            <a:endParaRPr lang="en-US" altLang="en-US"/>
          </a:p>
        </p:txBody>
      </p:sp>
      <p:sp>
        <p:nvSpPr>
          <p:cNvPr id="228355" name="Rectangle 3"/>
          <p:cNvSpPr>
            <a:spLocks noChangeArrowheads="1"/>
          </p:cNvSpPr>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28358" name="Rectangle 6"/>
          <p:cNvSpPr>
            <a:spLocks noGrp="1" noChangeArrowheads="1"/>
          </p:cNvSpPr>
          <p:nvPr>
            <p:ph type="title"/>
          </p:nvPr>
        </p:nvSpPr>
        <p:spPr>
          <a:xfrm>
            <a:off x="838200" y="685800"/>
            <a:ext cx="7696200" cy="914400"/>
          </a:xfrm>
          <a:noFill/>
          <a:ln/>
          <a:extLst>
            <a:ext uri="{91240B29-F687-4F45-9708-019B960494DF}">
              <a14:hiddenLine xmlns:a14="http://schemas.microsoft.com/office/drawing/2010/main" w="12700">
                <a:solidFill>
                  <a:schemeClr val="tx1"/>
                </a:solidFill>
                <a:miter lim="800000"/>
                <a:headEnd/>
                <a:tailEnd/>
              </a14:hiddenLine>
            </a:ext>
          </a:extLst>
        </p:spPr>
        <p:txBody>
          <a:bodyPr lIns="90488" tIns="44450" rIns="90488" bIns="44450" anchor="b"/>
          <a:lstStyle/>
          <a:p>
            <a:r>
              <a:rPr lang="en-US" altLang="en-US"/>
              <a:t>Guidelines for Promoting </a:t>
            </a:r>
            <a:br>
              <a:rPr lang="en-US" altLang="en-US"/>
            </a:br>
            <a:r>
              <a:rPr lang="en-US" altLang="en-US"/>
              <a:t>Exercise Adherence</a:t>
            </a:r>
          </a:p>
        </p:txBody>
      </p:sp>
      <p:sp>
        <p:nvSpPr>
          <p:cNvPr id="228359" name="Rectangle 7"/>
          <p:cNvSpPr>
            <a:spLocks noGrp="1" noChangeArrowheads="1"/>
          </p:cNvSpPr>
          <p:nvPr>
            <p:ph type="body" idx="1"/>
          </p:nvPr>
        </p:nvSpPr>
        <p:spPr>
          <a:xfrm>
            <a:off x="304800" y="1905000"/>
            <a:ext cx="5064125" cy="3962400"/>
          </a:xfrm>
          <a:noFill/>
          <a:ln/>
          <a:extLst>
            <a:ext uri="{91240B29-F687-4F45-9708-019B960494DF}">
              <a14:hiddenLine xmlns:a14="http://schemas.microsoft.com/office/drawing/2010/main" w="12700">
                <a:solidFill>
                  <a:schemeClr val="tx1"/>
                </a:solidFill>
                <a:miter lim="800000"/>
                <a:headEnd/>
                <a:tailEnd/>
              </a14:hiddenLine>
            </a:ext>
          </a:extLst>
        </p:spPr>
        <p:txBody>
          <a:bodyPr lIns="90488" tIns="44450" rIns="90488" bIns="44450"/>
          <a:lstStyle/>
          <a:p>
            <a:r>
              <a:rPr lang="en-US" altLang="en-US"/>
              <a:t>Avoid comparisons </a:t>
            </a:r>
            <a:br>
              <a:rPr lang="en-US" altLang="en-US"/>
            </a:br>
            <a:r>
              <a:rPr lang="en-US" altLang="en-US"/>
              <a:t>with others</a:t>
            </a:r>
          </a:p>
          <a:p>
            <a:r>
              <a:rPr lang="en-US" altLang="en-US"/>
              <a:t>Do not expect </a:t>
            </a:r>
            <a:br>
              <a:rPr lang="en-US" altLang="en-US"/>
            </a:br>
            <a:r>
              <a:rPr lang="en-US" altLang="en-US"/>
              <a:t>immediate results</a:t>
            </a:r>
          </a:p>
          <a:p>
            <a:r>
              <a:rPr lang="en-US" altLang="en-US"/>
              <a:t>Exercise as a reward </a:t>
            </a:r>
            <a:br>
              <a:rPr lang="en-US" altLang="en-US"/>
            </a:br>
            <a:r>
              <a:rPr lang="en-US" altLang="en-US">
                <a:solidFill>
                  <a:srgbClr val="FAFD00"/>
                </a:solidFill>
              </a:rPr>
              <a:t>NOT</a:t>
            </a:r>
            <a:r>
              <a:rPr lang="en-US" altLang="en-US"/>
              <a:t> as a punishment or chore!</a:t>
            </a:r>
          </a:p>
        </p:txBody>
      </p:sp>
      <p:pic>
        <p:nvPicPr>
          <p:cNvPr id="228361" name="Picture 9" descr="C037"/>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181600" y="1600200"/>
            <a:ext cx="2857500" cy="4286250"/>
          </a:xfrm>
          <a:prstGeom prst="rect">
            <a:avLst/>
          </a:prstGeom>
          <a:noFill/>
          <a:ln w="38100">
            <a:solidFill>
              <a:schemeClr val="tx1"/>
            </a:solidFill>
            <a:miter lim="800000"/>
            <a:headEnd/>
            <a:tailEnd/>
          </a:ln>
          <a:extLst>
            <a:ext uri="{909E8E84-426E-40DD-AFC4-6F175D3DCCD1}">
              <a14:hiddenFill xmlns:a14="http://schemas.microsoft.com/office/drawing/2010/main">
                <a:solidFill>
                  <a:srgbClr val="FFFFFF"/>
                </a:solidFill>
              </a14:hiddenFill>
            </a:ext>
          </a:extLst>
        </p:spPr>
      </p:pic>
    </p:spTree>
  </p:cSld>
  <p:clrMapOvr>
    <a:masterClrMapping/>
  </p:clrMapOvr>
  <p:transition>
    <p:random/>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Footer Placeholder 4"/>
          <p:cNvSpPr>
            <a:spLocks noGrp="1"/>
          </p:cNvSpPr>
          <p:nvPr>
            <p:ph type="ftr" sz="quarter" idx="11"/>
          </p:nvPr>
        </p:nvSpPr>
        <p:spPr/>
        <p:txBody>
          <a:bodyPr/>
          <a:lstStyle/>
          <a:p>
            <a:r>
              <a:rPr lang="en-US" altLang="en-US"/>
              <a:t>Concepts of Physical Fitness 14e</a:t>
            </a:r>
          </a:p>
        </p:txBody>
      </p:sp>
      <p:sp>
        <p:nvSpPr>
          <p:cNvPr id="9" name="Slide Number Placeholder 5"/>
          <p:cNvSpPr>
            <a:spLocks noGrp="1"/>
          </p:cNvSpPr>
          <p:nvPr>
            <p:ph type="sldNum" sz="quarter" idx="12"/>
          </p:nvPr>
        </p:nvSpPr>
        <p:spPr/>
        <p:txBody>
          <a:bodyPr/>
          <a:lstStyle/>
          <a:p>
            <a:fld id="{10CFD8BF-B2BF-4003-8DB0-7E6279E65812}" type="slidenum">
              <a:rPr lang="en-US" altLang="en-US"/>
              <a:pPr/>
              <a:t>25</a:t>
            </a:fld>
            <a:endParaRPr lang="en-US" altLang="en-US"/>
          </a:p>
        </p:txBody>
      </p:sp>
      <p:sp>
        <p:nvSpPr>
          <p:cNvPr id="114690" name="Rectangle 2"/>
          <p:cNvSpPr>
            <a:spLocks noChangeArrowheads="1"/>
          </p:cNvSpPr>
          <p:nvPr/>
        </p:nvSpPr>
        <p:spPr bwMode="auto">
          <a:xfrm>
            <a:off x="685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14691" name="Rectangle 3"/>
          <p:cNvSpPr>
            <a:spLocks noChangeArrowheads="1"/>
          </p:cNvSpPr>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14692" name="Rectangle 4"/>
          <p:cNvSpPr>
            <a:spLocks noGrp="1" noChangeArrowheads="1"/>
          </p:cNvSpPr>
          <p:nvPr>
            <p:ph type="title"/>
          </p:nvPr>
        </p:nvSpPr>
        <p:spPr>
          <a:xfrm>
            <a:off x="1066800" y="381000"/>
            <a:ext cx="7848600" cy="1447800"/>
          </a:xfrm>
          <a:noFill/>
          <a:ln/>
          <a:extLst>
            <a:ext uri="{91240B29-F687-4F45-9708-019B960494DF}">
              <a14:hiddenLine xmlns:a14="http://schemas.microsoft.com/office/drawing/2010/main" w="12700">
                <a:solidFill>
                  <a:schemeClr val="tx1"/>
                </a:solidFill>
                <a:miter lim="800000"/>
                <a:headEnd/>
                <a:tailEnd/>
              </a14:hiddenLine>
            </a:ext>
          </a:extLst>
        </p:spPr>
        <p:txBody>
          <a:bodyPr lIns="90488" tIns="44450" rIns="90488" bIns="44450" anchor="b"/>
          <a:lstStyle/>
          <a:p>
            <a:r>
              <a:rPr lang="en-US" altLang="en-US"/>
              <a:t>Hints for Successful </a:t>
            </a:r>
            <a:br>
              <a:rPr lang="en-US" altLang="en-US"/>
            </a:br>
            <a:r>
              <a:rPr lang="en-US" altLang="en-US"/>
              <a:t>Behavior Change</a:t>
            </a:r>
          </a:p>
        </p:txBody>
      </p:sp>
      <p:sp>
        <p:nvSpPr>
          <p:cNvPr id="114693" name="Rectangle 5"/>
          <p:cNvSpPr>
            <a:spLocks noGrp="1" noChangeArrowheads="1"/>
          </p:cNvSpPr>
          <p:nvPr>
            <p:ph type="body" idx="1"/>
          </p:nvPr>
        </p:nvSpPr>
        <p:spPr>
          <a:noFill/>
          <a:ln/>
          <a:extLst>
            <a:ext uri="{91240B29-F687-4F45-9708-019B960494DF}">
              <a14:hiddenLine xmlns:a14="http://schemas.microsoft.com/office/drawing/2010/main" w="12700">
                <a:solidFill>
                  <a:schemeClr val="tx1"/>
                </a:solidFill>
                <a:miter lim="800000"/>
                <a:headEnd/>
                <a:tailEnd/>
              </a14:hiddenLine>
            </a:ext>
          </a:extLst>
        </p:spPr>
        <p:txBody>
          <a:bodyPr lIns="90488" tIns="44450" rIns="90488" bIns="44450"/>
          <a:lstStyle/>
          <a:p>
            <a:r>
              <a:rPr lang="en-US" altLang="en-US" sz="4000"/>
              <a:t>Make small changes</a:t>
            </a:r>
          </a:p>
          <a:p>
            <a:r>
              <a:rPr lang="en-US" altLang="en-US" sz="4000"/>
              <a:t>Reward your progress</a:t>
            </a:r>
          </a:p>
          <a:p>
            <a:r>
              <a:rPr lang="en-US" altLang="en-US" sz="4000"/>
              <a:t>Do not give up</a:t>
            </a:r>
          </a:p>
        </p:txBody>
      </p:sp>
      <p:graphicFrame>
        <p:nvGraphicFramePr>
          <p:cNvPr id="114694" name="Object 6"/>
          <p:cNvGraphicFramePr>
            <a:graphicFrameLocks noChangeAspect="1"/>
          </p:cNvGraphicFramePr>
          <p:nvPr/>
        </p:nvGraphicFramePr>
        <p:xfrm>
          <a:off x="8024813" y="5029200"/>
          <a:ext cx="798512" cy="1333500"/>
        </p:xfrm>
        <a:graphic>
          <a:graphicData uri="http://schemas.openxmlformats.org/presentationml/2006/ole">
            <mc:AlternateContent xmlns:mc="http://schemas.openxmlformats.org/markup-compatibility/2006">
              <mc:Choice xmlns:v="urn:schemas-microsoft-com:vml" Requires="v">
                <p:oleObj spid="_x0000_s114695" name="Clip" r:id="rId4" imgW="2033280" imgH="3390840" progId="MS_ClipArt_Gallery.2">
                  <p:embed/>
                </p:oleObj>
              </mc:Choice>
              <mc:Fallback>
                <p:oleObj name="Clip" r:id="rId4" imgW="2033280" imgH="3390840" progId="MS_ClipArt_Gallery.2">
                  <p:embed/>
                  <p:pic>
                    <p:nvPicPr>
                      <p:cNvPr id="0" name="Object 6"/>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8024813" y="5029200"/>
                        <a:ext cx="798512" cy="13335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Tree>
  </p:cSld>
  <p:clrMapOvr>
    <a:masterClrMapping/>
  </p:clrMapOvr>
  <p:transition>
    <p:random/>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Footer Placeholder 4"/>
          <p:cNvSpPr>
            <a:spLocks noGrp="1"/>
          </p:cNvSpPr>
          <p:nvPr>
            <p:ph type="ftr" sz="quarter" idx="11"/>
          </p:nvPr>
        </p:nvSpPr>
        <p:spPr/>
        <p:txBody>
          <a:bodyPr/>
          <a:lstStyle/>
          <a:p>
            <a:r>
              <a:rPr lang="en-US" altLang="en-US"/>
              <a:t>Concepts of Physical Fitness 14e</a:t>
            </a:r>
          </a:p>
        </p:txBody>
      </p:sp>
      <p:sp>
        <p:nvSpPr>
          <p:cNvPr id="10" name="Slide Number Placeholder 5"/>
          <p:cNvSpPr>
            <a:spLocks noGrp="1"/>
          </p:cNvSpPr>
          <p:nvPr>
            <p:ph type="sldNum" sz="quarter" idx="12"/>
          </p:nvPr>
        </p:nvSpPr>
        <p:spPr/>
        <p:txBody>
          <a:bodyPr/>
          <a:lstStyle/>
          <a:p>
            <a:fld id="{AD39747A-2532-4C14-BFC2-3A8DEBAFBB75}" type="slidenum">
              <a:rPr lang="en-US" altLang="en-US"/>
              <a:pPr/>
              <a:t>26</a:t>
            </a:fld>
            <a:endParaRPr lang="en-US" altLang="en-US"/>
          </a:p>
        </p:txBody>
      </p:sp>
      <p:sp>
        <p:nvSpPr>
          <p:cNvPr id="193538" name="Rectangle 2"/>
          <p:cNvSpPr>
            <a:spLocks noGrp="1" noChangeArrowheads="1"/>
          </p:cNvSpPr>
          <p:nvPr>
            <p:ph type="title"/>
          </p:nvPr>
        </p:nvSpPr>
        <p:spPr/>
        <p:txBody>
          <a:bodyPr/>
          <a:lstStyle/>
          <a:p>
            <a:r>
              <a:rPr lang="en-US" altLang="en-US"/>
              <a:t>Web Resources</a:t>
            </a:r>
          </a:p>
        </p:txBody>
      </p:sp>
      <p:sp>
        <p:nvSpPr>
          <p:cNvPr id="193540" name="Rectangle 4"/>
          <p:cNvSpPr>
            <a:spLocks noChangeArrowheads="1"/>
          </p:cNvSpPr>
          <p:nvPr/>
        </p:nvSpPr>
        <p:spPr bwMode="auto">
          <a:xfrm>
            <a:off x="381000" y="2209800"/>
            <a:ext cx="8305800" cy="3048000"/>
          </a:xfrm>
          <a:prstGeom prst="rect">
            <a:avLst/>
          </a:prstGeom>
          <a:solidFill>
            <a:schemeClr val="accent1"/>
          </a:solidFill>
          <a:ln w="127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graphicFrame>
        <p:nvGraphicFramePr>
          <p:cNvPr id="193541" name="Object 5">
            <a:hlinkClick r:id="rId4"/>
          </p:cNvPr>
          <p:cNvGraphicFramePr>
            <a:graphicFrameLocks noChangeAspect="1"/>
          </p:cNvGraphicFramePr>
          <p:nvPr/>
        </p:nvGraphicFramePr>
        <p:xfrm>
          <a:off x="709613" y="4038600"/>
          <a:ext cx="1066800" cy="857250"/>
        </p:xfrm>
        <a:graphic>
          <a:graphicData uri="http://schemas.openxmlformats.org/presentationml/2006/ole">
            <mc:AlternateContent xmlns:mc="http://schemas.openxmlformats.org/markup-compatibility/2006">
              <mc:Choice xmlns:v="urn:schemas-microsoft-com:vml" Requires="v">
                <p:oleObj spid="_x0000_s193549" name="Clip" r:id="rId5" imgW="3999960" imgH="3468960" progId="MS_ClipArt_Gallery.2">
                  <p:embed/>
                </p:oleObj>
              </mc:Choice>
              <mc:Fallback>
                <p:oleObj name="Clip" r:id="rId5" imgW="3999960" imgH="3468960" progId="MS_ClipArt_Gallery.2">
                  <p:embed/>
                  <p:pic>
                    <p:nvPicPr>
                      <p:cNvPr id="0" name="Object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709613" y="4038600"/>
                        <a:ext cx="1066800" cy="8572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93544" name="Object 8">
            <a:hlinkClick r:id="rId7"/>
          </p:cNvPr>
          <p:cNvGraphicFramePr>
            <a:graphicFrameLocks noChangeAspect="1"/>
          </p:cNvGraphicFramePr>
          <p:nvPr>
            <p:ph idx="1"/>
          </p:nvPr>
        </p:nvGraphicFramePr>
        <p:xfrm>
          <a:off x="627063" y="2286000"/>
          <a:ext cx="1230312" cy="990600"/>
        </p:xfrm>
        <a:graphic>
          <a:graphicData uri="http://schemas.openxmlformats.org/presentationml/2006/ole">
            <mc:AlternateContent xmlns:mc="http://schemas.openxmlformats.org/markup-compatibility/2006">
              <mc:Choice xmlns:v="urn:schemas-microsoft-com:vml" Requires="v">
                <p:oleObj spid="_x0000_s193550" name="Clip" r:id="rId8" imgW="3999960" imgH="3468960" progId="MS_ClipArt_Gallery.2">
                  <p:embed/>
                </p:oleObj>
              </mc:Choice>
              <mc:Fallback>
                <p:oleObj name="Clip" r:id="rId8" imgW="3999960" imgH="3468960" progId="MS_ClipArt_Gallery.2">
                  <p:embed/>
                  <p:pic>
                    <p:nvPicPr>
                      <p:cNvPr id="0" name="Object 8"/>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27063" y="2286000"/>
                        <a:ext cx="1230312" cy="9906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193546" name="Text Box 10"/>
          <p:cNvSpPr txBox="1">
            <a:spLocks noChangeArrowheads="1"/>
          </p:cNvSpPr>
          <p:nvPr/>
        </p:nvSpPr>
        <p:spPr bwMode="auto">
          <a:xfrm>
            <a:off x="1752600" y="4267200"/>
            <a:ext cx="6934200"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en-US" sz="3600" b="1" i="1">
                <a:effectLst>
                  <a:outerShdw blurRad="38100" dist="38100" dir="2700000" algn="tl">
                    <a:srgbClr val="000000"/>
                  </a:outerShdw>
                </a:effectLst>
                <a:latin typeface="Tahoma" pitchFamily="34" charset="0"/>
                <a:hlinkClick r:id="rId4"/>
              </a:rPr>
              <a:t>“On the Web”</a:t>
            </a:r>
            <a:r>
              <a:rPr lang="en-US" altLang="en-US" sz="3200" b="1" i="1">
                <a:effectLst>
                  <a:outerShdw blurRad="38100" dist="38100" dir="2700000" algn="tl">
                    <a:srgbClr val="000000"/>
                  </a:outerShdw>
                </a:effectLst>
                <a:latin typeface="Tahoma" pitchFamily="34" charset="0"/>
              </a:rPr>
              <a:t> </a:t>
            </a:r>
            <a:r>
              <a:rPr lang="en-US" altLang="en-US" sz="2800" b="1" i="1">
                <a:effectLst>
                  <a:outerShdw blurRad="38100" dist="38100" dir="2700000" algn="tl">
                    <a:srgbClr val="000000"/>
                  </a:outerShdw>
                </a:effectLst>
                <a:latin typeface="Tahoma" pitchFamily="34" charset="0"/>
              </a:rPr>
              <a:t>pages for Concept</a:t>
            </a:r>
          </a:p>
        </p:txBody>
      </p:sp>
      <p:sp>
        <p:nvSpPr>
          <p:cNvPr id="193547" name="Text Box 11"/>
          <p:cNvSpPr txBox="1">
            <a:spLocks noChangeArrowheads="1"/>
          </p:cNvSpPr>
          <p:nvPr/>
        </p:nvSpPr>
        <p:spPr bwMode="auto">
          <a:xfrm>
            <a:off x="1905000" y="2286000"/>
            <a:ext cx="5478463"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3600" b="1">
                <a:solidFill>
                  <a:srgbClr val="FAFD00"/>
                </a:solidFill>
                <a:effectLst>
                  <a:outerShdw blurRad="38100" dist="38100" dir="2700000" algn="tl">
                    <a:srgbClr val="000000"/>
                  </a:outerShdw>
                </a:effectLst>
                <a:latin typeface="Tahoma" pitchFamily="34" charset="0"/>
                <a:hlinkClick r:id="rId7"/>
              </a:rPr>
              <a:t>Online Learning Center</a:t>
            </a:r>
            <a:endParaRPr lang="en-US" altLang="en-US" sz="3600" b="1">
              <a:solidFill>
                <a:srgbClr val="FAFD00"/>
              </a:solidFill>
              <a:effectLst>
                <a:outerShdw blurRad="38100" dist="38100" dir="2700000" algn="tl">
                  <a:srgbClr val="000000"/>
                </a:outerShdw>
              </a:effectLst>
              <a:latin typeface="Tahoma" pitchFamily="34" charset="0"/>
            </a:endParaRPr>
          </a:p>
        </p:txBody>
      </p:sp>
    </p:spTree>
  </p:cSld>
  <p:clrMapOvr>
    <a:masterClrMapping/>
  </p:clrMapOvr>
  <p:transition>
    <p:random/>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a:spLocks noGrp="1" noChangeArrowheads="1"/>
          </p:cNvSpPr>
          <p:nvPr>
            <p:ph type="ftr" sz="quarter" idx="3"/>
          </p:nvPr>
        </p:nvSpPr>
        <p:spPr/>
        <p:txBody>
          <a:bodyPr/>
          <a:lstStyle/>
          <a:p>
            <a:r>
              <a:rPr lang="en-US" altLang="en-US"/>
              <a:t>Concepts of Physical Fitness 14e</a:t>
            </a:r>
          </a:p>
        </p:txBody>
      </p:sp>
      <p:sp>
        <p:nvSpPr>
          <p:cNvPr id="7" name="Rectangle 6"/>
          <p:cNvSpPr>
            <a:spLocks noGrp="1" noChangeArrowheads="1"/>
          </p:cNvSpPr>
          <p:nvPr>
            <p:ph type="sldNum" sz="quarter" idx="4"/>
          </p:nvPr>
        </p:nvSpPr>
        <p:spPr/>
        <p:txBody>
          <a:bodyPr/>
          <a:lstStyle/>
          <a:p>
            <a:fld id="{C2CA6E40-7091-4CF6-AD9B-0471C4BD6B94}" type="slidenum">
              <a:rPr lang="en-US" altLang="en-US"/>
              <a:pPr/>
              <a:t>27</a:t>
            </a:fld>
            <a:endParaRPr lang="en-US" altLang="en-US"/>
          </a:p>
        </p:txBody>
      </p:sp>
      <p:sp>
        <p:nvSpPr>
          <p:cNvPr id="233474" name="Rectangle 2"/>
          <p:cNvSpPr>
            <a:spLocks noGrp="1" noChangeArrowheads="1"/>
          </p:cNvSpPr>
          <p:nvPr>
            <p:ph type="ctrTitle"/>
          </p:nvPr>
        </p:nvSpPr>
        <p:spPr>
          <a:xfrm>
            <a:off x="3810000" y="914400"/>
            <a:ext cx="4648200" cy="2438400"/>
          </a:xfrm>
        </p:spPr>
        <p:txBody>
          <a:bodyPr/>
          <a:lstStyle/>
          <a:p>
            <a:r>
              <a:rPr lang="en-US" altLang="en-US"/>
              <a:t>Supplementary Graphics</a:t>
            </a:r>
          </a:p>
        </p:txBody>
      </p:sp>
      <p:sp>
        <p:nvSpPr>
          <p:cNvPr id="233475" name="Rectangle 3"/>
          <p:cNvSpPr>
            <a:spLocks noGrp="1" noChangeArrowheads="1"/>
          </p:cNvSpPr>
          <p:nvPr>
            <p:ph type="subTitle" idx="1"/>
          </p:nvPr>
        </p:nvSpPr>
        <p:spPr>
          <a:xfrm>
            <a:off x="3733800" y="3048000"/>
            <a:ext cx="5181600" cy="2286000"/>
          </a:xfrm>
        </p:spPr>
        <p:txBody>
          <a:bodyPr/>
          <a:lstStyle/>
          <a:p>
            <a:pPr algn="l">
              <a:lnSpc>
                <a:spcPct val="80000"/>
              </a:lnSpc>
            </a:pPr>
            <a:r>
              <a:rPr lang="en-US" altLang="en-US" sz="3600" b="1"/>
              <a:t>Lab Information</a:t>
            </a:r>
          </a:p>
          <a:p>
            <a:pPr algn="l">
              <a:lnSpc>
                <a:spcPct val="80000"/>
              </a:lnSpc>
            </a:pPr>
            <a:endParaRPr lang="en-US" altLang="en-US" sz="2200" b="1"/>
          </a:p>
          <a:p>
            <a:pPr algn="l">
              <a:lnSpc>
                <a:spcPct val="80000"/>
              </a:lnSpc>
            </a:pPr>
            <a:r>
              <a:rPr lang="en-US" altLang="en-US" sz="3600" b="1"/>
              <a:t>Goal Setting Guidelines</a:t>
            </a:r>
          </a:p>
        </p:txBody>
      </p:sp>
      <p:pic>
        <p:nvPicPr>
          <p:cNvPr id="233477" name="Picture 5" descr="Corbin_Physical14e08vd_nm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8600" y="1447800"/>
            <a:ext cx="3105150" cy="411480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ransition>
    <p:random/>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Footer Placeholder 4"/>
          <p:cNvSpPr>
            <a:spLocks noGrp="1"/>
          </p:cNvSpPr>
          <p:nvPr>
            <p:ph type="ftr" sz="quarter" idx="11"/>
          </p:nvPr>
        </p:nvSpPr>
        <p:spPr/>
        <p:txBody>
          <a:bodyPr/>
          <a:lstStyle/>
          <a:p>
            <a:r>
              <a:rPr lang="en-US" altLang="en-US"/>
              <a:t>Concepts of Physical Fitness 14e</a:t>
            </a:r>
          </a:p>
        </p:txBody>
      </p:sp>
      <p:sp>
        <p:nvSpPr>
          <p:cNvPr id="10" name="Slide Number Placeholder 5"/>
          <p:cNvSpPr>
            <a:spLocks noGrp="1"/>
          </p:cNvSpPr>
          <p:nvPr>
            <p:ph type="sldNum" sz="quarter" idx="12"/>
          </p:nvPr>
        </p:nvSpPr>
        <p:spPr/>
        <p:txBody>
          <a:bodyPr/>
          <a:lstStyle/>
          <a:p>
            <a:fld id="{D682C941-6C17-4E3D-9B0E-53A512F3DE14}" type="slidenum">
              <a:rPr lang="en-US" altLang="en-US"/>
              <a:pPr/>
              <a:t>28</a:t>
            </a:fld>
            <a:endParaRPr lang="en-US" altLang="en-US"/>
          </a:p>
        </p:txBody>
      </p:sp>
      <p:sp>
        <p:nvSpPr>
          <p:cNvPr id="56322" name="Rectangle 2"/>
          <p:cNvSpPr>
            <a:spLocks noGrp="1" noChangeArrowheads="1"/>
          </p:cNvSpPr>
          <p:nvPr>
            <p:ph type="title"/>
          </p:nvPr>
        </p:nvSpPr>
        <p:spPr>
          <a:xfrm>
            <a:off x="2286000" y="139700"/>
            <a:ext cx="5867400" cy="914400"/>
          </a:xfrm>
        </p:spPr>
        <p:txBody>
          <a:bodyPr/>
          <a:lstStyle/>
          <a:p>
            <a:r>
              <a:rPr lang="en-US" altLang="en-US"/>
              <a:t>Lab 2a Information</a:t>
            </a:r>
            <a:br>
              <a:rPr lang="en-US" altLang="en-US"/>
            </a:br>
            <a:r>
              <a:rPr lang="en-US" altLang="en-US" sz="2400" i="1"/>
              <a:t>The Stages of Change Questionnaire</a:t>
            </a:r>
            <a:endParaRPr lang="en-US" altLang="en-US"/>
          </a:p>
        </p:txBody>
      </p:sp>
      <p:sp>
        <p:nvSpPr>
          <p:cNvPr id="56323" name="AutoShape 3">
            <a:hlinkClick r:id="rId4" action="ppaction://hlinksldjump" highlightClick="1"/>
          </p:cNvPr>
          <p:cNvSpPr>
            <a:spLocks noChangeArrowheads="1"/>
          </p:cNvSpPr>
          <p:nvPr/>
        </p:nvSpPr>
        <p:spPr bwMode="auto">
          <a:xfrm>
            <a:off x="0" y="0"/>
            <a:ext cx="914400" cy="609600"/>
          </a:xfrm>
          <a:prstGeom prst="actionButtonBackPrevious">
            <a:avLst/>
          </a:prstGeom>
          <a:solidFill>
            <a:srgbClr val="FFFF00"/>
          </a:solidFill>
          <a:ln w="127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56324" name="Text Box 4"/>
          <p:cNvSpPr txBox="1">
            <a:spLocks noChangeArrowheads="1"/>
          </p:cNvSpPr>
          <p:nvPr/>
        </p:nvSpPr>
        <p:spPr bwMode="auto">
          <a:xfrm>
            <a:off x="0" y="609600"/>
            <a:ext cx="1555750"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1800" b="1" i="1">
                <a:effectLst>
                  <a:outerShdw blurRad="38100" dist="38100" dir="2700000" algn="tl">
                    <a:srgbClr val="000000"/>
                  </a:outerShdw>
                </a:effectLst>
                <a:latin typeface="Arial" charset="0"/>
              </a:rPr>
              <a:t>Return to </a:t>
            </a:r>
            <a:br>
              <a:rPr lang="en-US" altLang="en-US" sz="1800" b="1" i="1">
                <a:effectLst>
                  <a:outerShdw blurRad="38100" dist="38100" dir="2700000" algn="tl">
                    <a:srgbClr val="000000"/>
                  </a:outerShdw>
                </a:effectLst>
                <a:latin typeface="Arial" charset="0"/>
              </a:rPr>
            </a:br>
            <a:r>
              <a:rPr lang="en-US" altLang="en-US" sz="1800" b="1" i="1">
                <a:effectLst>
                  <a:outerShdw blurRad="38100" dist="38100" dir="2700000" algn="tl">
                    <a:srgbClr val="000000"/>
                  </a:outerShdw>
                </a:effectLst>
                <a:latin typeface="Arial" charset="0"/>
              </a:rPr>
              <a:t>presentation</a:t>
            </a:r>
            <a:endParaRPr lang="en-US" altLang="en-US" b="1" i="1">
              <a:effectLst>
                <a:outerShdw blurRad="38100" dist="38100" dir="2700000" algn="tl">
                  <a:srgbClr val="000000"/>
                </a:outerShdw>
              </a:effectLst>
              <a:latin typeface="Arial" charset="0"/>
            </a:endParaRPr>
          </a:p>
        </p:txBody>
      </p:sp>
      <p:graphicFrame>
        <p:nvGraphicFramePr>
          <p:cNvPr id="56325" name="Object 5"/>
          <p:cNvGraphicFramePr>
            <a:graphicFrameLocks noChangeAspect="1"/>
          </p:cNvGraphicFramePr>
          <p:nvPr/>
        </p:nvGraphicFramePr>
        <p:xfrm>
          <a:off x="8345488" y="5029200"/>
          <a:ext cx="798512" cy="1333500"/>
        </p:xfrm>
        <a:graphic>
          <a:graphicData uri="http://schemas.openxmlformats.org/presentationml/2006/ole">
            <mc:AlternateContent xmlns:mc="http://schemas.openxmlformats.org/markup-compatibility/2006">
              <mc:Choice xmlns:v="urn:schemas-microsoft-com:vml" Requires="v">
                <p:oleObj spid="_x0000_s56328" name="Clip" r:id="rId5" imgW="2033280" imgH="3390840" progId="MS_ClipArt_Gallery.2">
                  <p:embed/>
                </p:oleObj>
              </mc:Choice>
              <mc:Fallback>
                <p:oleObj name="Clip" r:id="rId5" imgW="2033280" imgH="3390840" progId="MS_ClipArt_Gallery.2">
                  <p:embed/>
                  <p:pic>
                    <p:nvPicPr>
                      <p:cNvPr id="0" name="Object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8345488" y="5029200"/>
                        <a:ext cx="798512" cy="13335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56326" name="Rectangle 6"/>
          <p:cNvSpPr>
            <a:spLocks noGrp="1" noChangeArrowheads="1"/>
          </p:cNvSpPr>
          <p:nvPr>
            <p:ph type="body" idx="1"/>
          </p:nvPr>
        </p:nvSpPr>
        <p:spPr>
          <a:xfrm>
            <a:off x="762000" y="1447800"/>
            <a:ext cx="8153400" cy="4953000"/>
          </a:xfrm>
        </p:spPr>
        <p:txBody>
          <a:bodyPr/>
          <a:lstStyle/>
          <a:p>
            <a:r>
              <a:rPr lang="en-US" altLang="en-US"/>
              <a:t>For each health behavior listed in The Stage of Change Questionnaire, assess your current “stage” in the stage of change hierarchy. </a:t>
            </a:r>
          </a:p>
          <a:p>
            <a:r>
              <a:rPr lang="en-US" altLang="en-US"/>
              <a:t>Place a check beside one level (for each behavior) that you think best represents your current stage.</a:t>
            </a:r>
          </a:p>
          <a:p>
            <a:pPr>
              <a:spcBef>
                <a:spcPct val="0"/>
              </a:spcBef>
            </a:pPr>
            <a:r>
              <a:rPr lang="en-US" altLang="en-US"/>
              <a:t>Identify two health behaviors especially in need of change.</a:t>
            </a:r>
          </a:p>
        </p:txBody>
      </p:sp>
      <p:graphicFrame>
        <p:nvGraphicFramePr>
          <p:cNvPr id="56327" name="Object 7">
            <a:hlinkClick r:id="rId7" action="ppaction://hlinksldjump"/>
          </p:cNvPr>
          <p:cNvGraphicFramePr>
            <a:graphicFrameLocks noChangeAspect="1"/>
          </p:cNvGraphicFramePr>
          <p:nvPr/>
        </p:nvGraphicFramePr>
        <p:xfrm>
          <a:off x="990600" y="0"/>
          <a:ext cx="914400" cy="887413"/>
        </p:xfrm>
        <a:graphic>
          <a:graphicData uri="http://schemas.openxmlformats.org/presentationml/2006/ole">
            <mc:AlternateContent xmlns:mc="http://schemas.openxmlformats.org/markup-compatibility/2006">
              <mc:Choice xmlns:v="urn:schemas-microsoft-com:vml" Requires="v">
                <p:oleObj spid="_x0000_s56329" name="Clip" r:id="rId8" imgW="3571560" imgH="3468960" progId="MS_ClipArt_Gallery.2">
                  <p:embed/>
                </p:oleObj>
              </mc:Choice>
              <mc:Fallback>
                <p:oleObj name="Clip" r:id="rId8" imgW="3571560" imgH="3468960" progId="MS_ClipArt_Gallery.2">
                  <p:embed/>
                  <p:pic>
                    <p:nvPicPr>
                      <p:cNvPr id="0" name="Object 7"/>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990600" y="0"/>
                        <a:ext cx="914400" cy="88741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Tree>
  </p:cSld>
  <p:clrMapOvr>
    <a:masterClrMapping/>
  </p:clrMapOvr>
  <p:transition>
    <p:random/>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Footer Placeholder 4"/>
          <p:cNvSpPr>
            <a:spLocks noGrp="1"/>
          </p:cNvSpPr>
          <p:nvPr>
            <p:ph type="ftr" sz="quarter" idx="11"/>
          </p:nvPr>
        </p:nvSpPr>
        <p:spPr/>
        <p:txBody>
          <a:bodyPr/>
          <a:lstStyle/>
          <a:p>
            <a:r>
              <a:rPr lang="en-US" altLang="en-US"/>
              <a:t>Concepts of Physical Fitness 14e</a:t>
            </a:r>
          </a:p>
        </p:txBody>
      </p:sp>
      <p:sp>
        <p:nvSpPr>
          <p:cNvPr id="10" name="Slide Number Placeholder 5"/>
          <p:cNvSpPr>
            <a:spLocks noGrp="1"/>
          </p:cNvSpPr>
          <p:nvPr>
            <p:ph type="sldNum" sz="quarter" idx="12"/>
          </p:nvPr>
        </p:nvSpPr>
        <p:spPr/>
        <p:txBody>
          <a:bodyPr/>
          <a:lstStyle/>
          <a:p>
            <a:fld id="{0D30845D-30E3-476B-BDF6-199859857033}" type="slidenum">
              <a:rPr lang="en-US" altLang="en-US"/>
              <a:pPr/>
              <a:t>29</a:t>
            </a:fld>
            <a:endParaRPr lang="en-US" altLang="en-US"/>
          </a:p>
        </p:txBody>
      </p:sp>
      <p:sp>
        <p:nvSpPr>
          <p:cNvPr id="57346" name="Rectangle 2"/>
          <p:cNvSpPr>
            <a:spLocks noGrp="1" noChangeArrowheads="1"/>
          </p:cNvSpPr>
          <p:nvPr>
            <p:ph type="title"/>
          </p:nvPr>
        </p:nvSpPr>
        <p:spPr>
          <a:xfrm>
            <a:off x="1758950" y="520700"/>
            <a:ext cx="7086600" cy="914400"/>
          </a:xfrm>
        </p:spPr>
        <p:txBody>
          <a:bodyPr/>
          <a:lstStyle/>
          <a:p>
            <a:r>
              <a:rPr lang="en-US" altLang="en-US"/>
              <a:t>Lab 2b Information</a:t>
            </a:r>
            <a:br>
              <a:rPr lang="en-US" altLang="en-US"/>
            </a:br>
            <a:r>
              <a:rPr lang="en-US" altLang="en-US" sz="2800" b="0" i="1"/>
              <a:t>The Self-Management Skills Questionnaire</a:t>
            </a:r>
            <a:endParaRPr lang="en-US" altLang="en-US"/>
          </a:p>
        </p:txBody>
      </p:sp>
      <p:sp>
        <p:nvSpPr>
          <p:cNvPr id="57347" name="Text Box 3"/>
          <p:cNvSpPr txBox="1">
            <a:spLocks noChangeArrowheads="1"/>
          </p:cNvSpPr>
          <p:nvPr/>
        </p:nvSpPr>
        <p:spPr bwMode="auto">
          <a:xfrm>
            <a:off x="0" y="684213"/>
            <a:ext cx="1555750"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1800" b="1" i="1">
                <a:effectLst>
                  <a:outerShdw blurRad="38100" dist="38100" dir="2700000" algn="tl">
                    <a:srgbClr val="000000"/>
                  </a:outerShdw>
                </a:effectLst>
                <a:latin typeface="Arial" charset="0"/>
              </a:rPr>
              <a:t>Return to</a:t>
            </a:r>
            <a:br>
              <a:rPr lang="en-US" altLang="en-US" sz="1800" b="1" i="1">
                <a:effectLst>
                  <a:outerShdw blurRad="38100" dist="38100" dir="2700000" algn="tl">
                    <a:srgbClr val="000000"/>
                  </a:outerShdw>
                </a:effectLst>
                <a:latin typeface="Arial" charset="0"/>
              </a:rPr>
            </a:br>
            <a:r>
              <a:rPr lang="en-US" altLang="en-US" sz="1800" b="1" i="1">
                <a:effectLst>
                  <a:outerShdw blurRad="38100" dist="38100" dir="2700000" algn="tl">
                    <a:srgbClr val="000000"/>
                  </a:outerShdw>
                </a:effectLst>
                <a:latin typeface="Arial" charset="0"/>
              </a:rPr>
              <a:t>presentation</a:t>
            </a:r>
            <a:endParaRPr lang="en-US" altLang="en-US" sz="2000" b="1" i="1">
              <a:effectLst>
                <a:outerShdw blurRad="38100" dist="38100" dir="2700000" algn="tl">
                  <a:srgbClr val="000000"/>
                </a:outerShdw>
              </a:effectLst>
              <a:latin typeface="Arial" charset="0"/>
            </a:endParaRPr>
          </a:p>
        </p:txBody>
      </p:sp>
      <p:sp>
        <p:nvSpPr>
          <p:cNvPr id="57348" name="AutoShape 4">
            <a:hlinkClick r:id="rId4" action="ppaction://hlinksldjump" highlightClick="1"/>
          </p:cNvPr>
          <p:cNvSpPr>
            <a:spLocks noChangeArrowheads="1"/>
          </p:cNvSpPr>
          <p:nvPr/>
        </p:nvSpPr>
        <p:spPr bwMode="auto">
          <a:xfrm>
            <a:off x="0" y="0"/>
            <a:ext cx="990600" cy="685800"/>
          </a:xfrm>
          <a:prstGeom prst="actionButtonBackPrevious">
            <a:avLst/>
          </a:prstGeom>
          <a:solidFill>
            <a:srgbClr val="9900FF"/>
          </a:solidFill>
          <a:ln w="127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graphicFrame>
        <p:nvGraphicFramePr>
          <p:cNvPr id="57349" name="Object 5"/>
          <p:cNvGraphicFramePr>
            <a:graphicFrameLocks noChangeAspect="1"/>
          </p:cNvGraphicFramePr>
          <p:nvPr/>
        </p:nvGraphicFramePr>
        <p:xfrm>
          <a:off x="8024813" y="5029200"/>
          <a:ext cx="798512" cy="1333500"/>
        </p:xfrm>
        <a:graphic>
          <a:graphicData uri="http://schemas.openxmlformats.org/presentationml/2006/ole">
            <mc:AlternateContent xmlns:mc="http://schemas.openxmlformats.org/markup-compatibility/2006">
              <mc:Choice xmlns:v="urn:schemas-microsoft-com:vml" Requires="v">
                <p:oleObj spid="_x0000_s57353" name="Clip" r:id="rId5" imgW="2033280" imgH="3390840" progId="MS_ClipArt_Gallery.2">
                  <p:embed/>
                </p:oleObj>
              </mc:Choice>
              <mc:Fallback>
                <p:oleObj name="Clip" r:id="rId5" imgW="2033280" imgH="3390840" progId="MS_ClipArt_Gallery.2">
                  <p:embed/>
                  <p:pic>
                    <p:nvPicPr>
                      <p:cNvPr id="0" name="Object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8024813" y="5029200"/>
                        <a:ext cx="798512" cy="13335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57350" name="Rectangle 6"/>
          <p:cNvSpPr>
            <a:spLocks noGrp="1" noChangeArrowheads="1"/>
          </p:cNvSpPr>
          <p:nvPr>
            <p:ph type="body" idx="1"/>
          </p:nvPr>
        </p:nvSpPr>
        <p:spPr>
          <a:xfrm>
            <a:off x="457200" y="1676400"/>
            <a:ext cx="8458200" cy="4495800"/>
          </a:xfrm>
        </p:spPr>
        <p:txBody>
          <a:bodyPr/>
          <a:lstStyle/>
          <a:p>
            <a:r>
              <a:rPr lang="en-US" altLang="en-US" sz="2800"/>
              <a:t>Complete the Self-Management survey. </a:t>
            </a:r>
          </a:p>
          <a:p>
            <a:r>
              <a:rPr lang="en-US" altLang="en-US" sz="2800"/>
              <a:t>Sum scores to get composite indicator of self-management skills</a:t>
            </a:r>
          </a:p>
          <a:p>
            <a:r>
              <a:rPr lang="en-US" altLang="en-US" sz="2800"/>
              <a:t>Discuss your rating and scores for physical activity, nutrition, and self-management</a:t>
            </a:r>
          </a:p>
          <a:p>
            <a:r>
              <a:rPr lang="en-US" altLang="en-US" sz="2800"/>
              <a:t>Discuss skills you could learn that would help you become a better “self-manager”</a:t>
            </a:r>
          </a:p>
          <a:p>
            <a:r>
              <a:rPr lang="en-US" altLang="en-US" sz="2800"/>
              <a:t>Discuss what self-management</a:t>
            </a:r>
            <a:br>
              <a:rPr lang="en-US" altLang="en-US" sz="2800"/>
            </a:br>
            <a:r>
              <a:rPr lang="en-US" altLang="en-US" sz="2800"/>
              <a:t>is needed for other behaviors</a:t>
            </a:r>
          </a:p>
        </p:txBody>
      </p:sp>
      <p:graphicFrame>
        <p:nvGraphicFramePr>
          <p:cNvPr id="57352" name="Object 8">
            <a:hlinkClick r:id="rId7" action="ppaction://hlinksldjump"/>
          </p:cNvPr>
          <p:cNvGraphicFramePr>
            <a:graphicFrameLocks noChangeAspect="1"/>
          </p:cNvGraphicFramePr>
          <p:nvPr/>
        </p:nvGraphicFramePr>
        <p:xfrm>
          <a:off x="1020763" y="73025"/>
          <a:ext cx="762000" cy="739775"/>
        </p:xfrm>
        <a:graphic>
          <a:graphicData uri="http://schemas.openxmlformats.org/presentationml/2006/ole">
            <mc:AlternateContent xmlns:mc="http://schemas.openxmlformats.org/markup-compatibility/2006">
              <mc:Choice xmlns:v="urn:schemas-microsoft-com:vml" Requires="v">
                <p:oleObj spid="_x0000_s57354" name="Clip" r:id="rId8" imgW="3571560" imgH="3468960" progId="MS_ClipArt_Gallery.2">
                  <p:embed/>
                </p:oleObj>
              </mc:Choice>
              <mc:Fallback>
                <p:oleObj name="Clip" r:id="rId8" imgW="3571560" imgH="3468960" progId="MS_ClipArt_Gallery.2">
                  <p:embed/>
                  <p:pic>
                    <p:nvPicPr>
                      <p:cNvPr id="0" name="Object 8"/>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020763" y="73025"/>
                        <a:ext cx="762000" cy="7397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Tree>
  </p:cSld>
  <p:clrMapOvr>
    <a:masterClrMapping/>
  </p:clrMapOvr>
  <p:transition>
    <p:random/>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Footer Placeholder 4"/>
          <p:cNvSpPr>
            <a:spLocks noGrp="1"/>
          </p:cNvSpPr>
          <p:nvPr>
            <p:ph type="ftr" sz="quarter" idx="11"/>
          </p:nvPr>
        </p:nvSpPr>
        <p:spPr/>
        <p:txBody>
          <a:bodyPr/>
          <a:lstStyle/>
          <a:p>
            <a:r>
              <a:rPr lang="en-US" altLang="en-US"/>
              <a:t>Concepts of Physical Fitness 14e</a:t>
            </a:r>
          </a:p>
        </p:txBody>
      </p:sp>
      <p:sp>
        <p:nvSpPr>
          <p:cNvPr id="17" name="Slide Number Placeholder 5"/>
          <p:cNvSpPr>
            <a:spLocks noGrp="1"/>
          </p:cNvSpPr>
          <p:nvPr>
            <p:ph type="sldNum" sz="quarter" idx="12"/>
          </p:nvPr>
        </p:nvSpPr>
        <p:spPr/>
        <p:txBody>
          <a:bodyPr/>
          <a:lstStyle/>
          <a:p>
            <a:fld id="{A50AE3AC-8F25-4BFE-8031-D76CE6768B4C}" type="slidenum">
              <a:rPr lang="en-US" altLang="en-US"/>
              <a:pPr/>
              <a:t>3</a:t>
            </a:fld>
            <a:endParaRPr lang="en-US" altLang="en-US"/>
          </a:p>
        </p:txBody>
      </p:sp>
      <p:sp>
        <p:nvSpPr>
          <p:cNvPr id="22530" name="Rectangle 1026"/>
          <p:cNvSpPr>
            <a:spLocks noChangeArrowheads="1"/>
          </p:cNvSpPr>
          <p:nvPr/>
        </p:nvSpPr>
        <p:spPr bwMode="auto">
          <a:xfrm>
            <a:off x="685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2531" name="Rectangle 1027"/>
          <p:cNvSpPr>
            <a:spLocks noChangeArrowheads="1"/>
          </p:cNvSpPr>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2532" name="Rectangle 1028"/>
          <p:cNvSpPr>
            <a:spLocks noChangeArrowheads="1"/>
          </p:cNvSpPr>
          <p:nvPr/>
        </p:nvSpPr>
        <p:spPr bwMode="auto">
          <a:xfrm>
            <a:off x="685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2533" name="Rectangle 1029"/>
          <p:cNvSpPr>
            <a:spLocks noChangeArrowheads="1"/>
          </p:cNvSpPr>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2534" name="Rectangle 1030"/>
          <p:cNvSpPr>
            <a:spLocks noGrp="1" noChangeArrowheads="1"/>
          </p:cNvSpPr>
          <p:nvPr>
            <p:ph type="title"/>
          </p:nvPr>
        </p:nvSpPr>
        <p:spPr>
          <a:noFill/>
          <a:ln/>
          <a:extLst>
            <a:ext uri="{91240B29-F687-4F45-9708-019B960494DF}">
              <a14:hiddenLine xmlns:a14="http://schemas.microsoft.com/office/drawing/2010/main" w="12700">
                <a:solidFill>
                  <a:schemeClr val="tx1"/>
                </a:solidFill>
                <a:miter lim="800000"/>
                <a:headEnd/>
                <a:tailEnd/>
              </a14:hiddenLine>
            </a:ext>
          </a:extLst>
        </p:spPr>
        <p:txBody>
          <a:bodyPr lIns="90488" tIns="44450" rIns="90488" bIns="44450" anchor="b"/>
          <a:lstStyle/>
          <a:p>
            <a:r>
              <a:rPr lang="en-US" altLang="en-US"/>
              <a:t>Stages of Change</a:t>
            </a:r>
          </a:p>
        </p:txBody>
      </p:sp>
      <p:graphicFrame>
        <p:nvGraphicFramePr>
          <p:cNvPr id="22536" name="Object 1032">
            <a:hlinkClick r:id="" action="ppaction://ole?verb=0"/>
          </p:cNvPr>
          <p:cNvGraphicFramePr>
            <a:graphicFrameLocks/>
          </p:cNvGraphicFramePr>
          <p:nvPr/>
        </p:nvGraphicFramePr>
        <p:xfrm>
          <a:off x="7696200" y="533400"/>
          <a:ext cx="1066800" cy="1466850"/>
        </p:xfrm>
        <a:graphic>
          <a:graphicData uri="http://schemas.openxmlformats.org/presentationml/2006/ole">
            <mc:AlternateContent xmlns:mc="http://schemas.openxmlformats.org/markup-compatibility/2006">
              <mc:Choice xmlns:v="urn:schemas-microsoft-com:vml" Requires="v">
                <p:oleObj spid="_x0000_s22552" name="Clip" r:id="rId4" imgW="3271680" imgH="3454200" progId="MS_ClipArt_Gallery.2">
                  <p:embed/>
                </p:oleObj>
              </mc:Choice>
              <mc:Fallback>
                <p:oleObj name="Clip" r:id="rId4" imgW="3271680" imgH="3454200" progId="MS_ClipArt_Gallery.2">
                  <p:embed/>
                  <p:pic>
                    <p:nvPicPr>
                      <p:cNvPr id="0" name="Object 1032"/>
                      <p:cNvPicPr>
                        <a:picLocks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696200" y="533400"/>
                        <a:ext cx="1066800" cy="14668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22540" name="Text Box 1036"/>
          <p:cNvSpPr txBox="1">
            <a:spLocks noChangeArrowheads="1"/>
          </p:cNvSpPr>
          <p:nvPr/>
        </p:nvSpPr>
        <p:spPr bwMode="auto">
          <a:xfrm>
            <a:off x="7086600" y="2286000"/>
            <a:ext cx="1768475" cy="4405313"/>
          </a:xfrm>
          <a:prstGeom prst="rect">
            <a:avLst/>
          </a:prstGeom>
          <a:solidFill>
            <a:schemeClr val="accent1"/>
          </a:solidFill>
          <a:ln w="127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en-US" sz="1800" b="1">
                <a:effectLst>
                  <a:outerShdw blurRad="38100" dist="38100" dir="2700000" algn="tl">
                    <a:srgbClr val="000000"/>
                  </a:outerShdw>
                </a:effectLst>
                <a:latin typeface="Arial" charset="0"/>
              </a:rPr>
              <a:t>Research shows that people advance through a series of stages as they attempt to change behaviors</a:t>
            </a:r>
          </a:p>
          <a:p>
            <a:r>
              <a:rPr lang="en-US" altLang="en-US" sz="1800" b="1">
                <a:solidFill>
                  <a:srgbClr val="FAFD00"/>
                </a:solidFill>
                <a:effectLst>
                  <a:outerShdw blurRad="38100" dist="38100" dir="2700000" algn="tl">
                    <a:srgbClr val="000000"/>
                  </a:outerShdw>
                </a:effectLst>
                <a:latin typeface="Arial" charset="0"/>
              </a:rPr>
              <a:t>At what stage are you? </a:t>
            </a:r>
          </a:p>
          <a:p>
            <a:endParaRPr lang="en-US" altLang="en-US" sz="1800" b="1">
              <a:solidFill>
                <a:srgbClr val="FAFD00"/>
              </a:solidFill>
              <a:effectLst>
                <a:outerShdw blurRad="38100" dist="38100" dir="2700000" algn="tl">
                  <a:srgbClr val="000000"/>
                </a:outerShdw>
              </a:effectLst>
              <a:latin typeface="Arial" charset="0"/>
            </a:endParaRPr>
          </a:p>
          <a:p>
            <a:r>
              <a:rPr lang="en-US" altLang="en-US" b="1">
                <a:solidFill>
                  <a:srgbClr val="FAFD00"/>
                </a:solidFill>
                <a:effectLst>
                  <a:outerShdw blurRad="38100" dist="38100" dir="2700000" algn="tl">
                    <a:srgbClr val="000000"/>
                  </a:outerShdw>
                </a:effectLst>
                <a:latin typeface="Arial" charset="0"/>
              </a:rPr>
              <a:t>See:</a:t>
            </a:r>
            <a:br>
              <a:rPr lang="en-US" altLang="en-US" b="1">
                <a:solidFill>
                  <a:srgbClr val="FAFD00"/>
                </a:solidFill>
                <a:effectLst>
                  <a:outerShdw blurRad="38100" dist="38100" dir="2700000" algn="tl">
                    <a:srgbClr val="000000"/>
                  </a:outerShdw>
                </a:effectLst>
                <a:latin typeface="Arial" charset="0"/>
              </a:rPr>
            </a:br>
            <a:r>
              <a:rPr lang="en-US" altLang="en-US" b="1">
                <a:solidFill>
                  <a:srgbClr val="FAFD00"/>
                </a:solidFill>
                <a:effectLst>
                  <a:outerShdw blurRad="38100" dist="38100" dir="2700000" algn="tl">
                    <a:srgbClr val="000000"/>
                  </a:outerShdw>
                </a:effectLst>
                <a:latin typeface="Arial" charset="0"/>
              </a:rPr>
              <a:t>Lab 2a</a:t>
            </a:r>
          </a:p>
        </p:txBody>
      </p:sp>
      <p:graphicFrame>
        <p:nvGraphicFramePr>
          <p:cNvPr id="22541" name="Object 1037">
            <a:hlinkClick r:id="rId6"/>
          </p:cNvPr>
          <p:cNvGraphicFramePr>
            <a:graphicFrameLocks noChangeAspect="1"/>
          </p:cNvGraphicFramePr>
          <p:nvPr/>
        </p:nvGraphicFramePr>
        <p:xfrm>
          <a:off x="52388" y="0"/>
          <a:ext cx="914400" cy="792163"/>
        </p:xfrm>
        <a:graphic>
          <a:graphicData uri="http://schemas.openxmlformats.org/presentationml/2006/ole">
            <mc:AlternateContent xmlns:mc="http://schemas.openxmlformats.org/markup-compatibility/2006">
              <mc:Choice xmlns:v="urn:schemas-microsoft-com:vml" Requires="v">
                <p:oleObj spid="_x0000_s22553" name="Clip" r:id="rId7" imgW="3999960" imgH="3468960" progId="MS_ClipArt_Gallery.2">
                  <p:embed/>
                </p:oleObj>
              </mc:Choice>
              <mc:Fallback>
                <p:oleObj name="Clip" r:id="rId7" imgW="3999960" imgH="3468960" progId="MS_ClipArt_Gallery.2">
                  <p:embed/>
                  <p:pic>
                    <p:nvPicPr>
                      <p:cNvPr id="0" name="Object 1037"/>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2388" y="0"/>
                        <a:ext cx="914400" cy="7921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22542" name="Text Box 1038"/>
          <p:cNvSpPr txBox="1">
            <a:spLocks noChangeArrowheads="1"/>
          </p:cNvSpPr>
          <p:nvPr/>
        </p:nvSpPr>
        <p:spPr bwMode="auto">
          <a:xfrm>
            <a:off x="-39688" y="798513"/>
            <a:ext cx="1187451"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1800" b="1" i="1">
                <a:effectLst>
                  <a:outerShdw blurRad="38100" dist="38100" dir="2700000" algn="tl">
                    <a:srgbClr val="000000"/>
                  </a:outerShdw>
                </a:effectLst>
                <a:latin typeface="Arial" charset="0"/>
              </a:rPr>
              <a:t>Web 02-1</a:t>
            </a:r>
          </a:p>
        </p:txBody>
      </p:sp>
      <p:sp>
        <p:nvSpPr>
          <p:cNvPr id="22545" name="AutoShape 1041">
            <a:hlinkClick r:id="rId9" action="ppaction://hlinksldjump" highlightClick="1"/>
          </p:cNvPr>
          <p:cNvSpPr>
            <a:spLocks noChangeArrowheads="1"/>
          </p:cNvSpPr>
          <p:nvPr/>
        </p:nvSpPr>
        <p:spPr bwMode="auto">
          <a:xfrm>
            <a:off x="0" y="6248400"/>
            <a:ext cx="762000" cy="609600"/>
          </a:xfrm>
          <a:prstGeom prst="actionButtonForwardNext">
            <a:avLst/>
          </a:prstGeom>
          <a:solidFill>
            <a:srgbClr val="FFFF00"/>
          </a:solidFill>
          <a:ln>
            <a:noFill/>
          </a:ln>
          <a:effectLst/>
          <a:extLs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graphicFrame>
        <p:nvGraphicFramePr>
          <p:cNvPr id="22548" name="Object 1044">
            <a:hlinkClick r:id="rId10" action="ppaction://hlinksldjump"/>
          </p:cNvPr>
          <p:cNvGraphicFramePr>
            <a:graphicFrameLocks noChangeAspect="1"/>
          </p:cNvGraphicFramePr>
          <p:nvPr/>
        </p:nvGraphicFramePr>
        <p:xfrm>
          <a:off x="34925" y="5222875"/>
          <a:ext cx="990600" cy="965200"/>
        </p:xfrm>
        <a:graphic>
          <a:graphicData uri="http://schemas.openxmlformats.org/presentationml/2006/ole">
            <mc:AlternateContent xmlns:mc="http://schemas.openxmlformats.org/markup-compatibility/2006">
              <mc:Choice xmlns:v="urn:schemas-microsoft-com:vml" Requires="v">
                <p:oleObj spid="_x0000_s22554" name="Clip" r:id="rId11" imgW="3571560" imgH="3468960" progId="MS_ClipArt_Gallery.2">
                  <p:embed/>
                </p:oleObj>
              </mc:Choice>
              <mc:Fallback>
                <p:oleObj name="Clip" r:id="rId11" imgW="3571560" imgH="3468960" progId="MS_ClipArt_Gallery.2">
                  <p:embed/>
                  <p:pic>
                    <p:nvPicPr>
                      <p:cNvPr id="0" name="Object 1044"/>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34925" y="5222875"/>
                        <a:ext cx="990600" cy="9652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22549" name="Text Box 1045"/>
          <p:cNvSpPr txBox="1">
            <a:spLocks noChangeArrowheads="1"/>
          </p:cNvSpPr>
          <p:nvPr/>
        </p:nvSpPr>
        <p:spPr bwMode="auto">
          <a:xfrm>
            <a:off x="914400" y="6388100"/>
            <a:ext cx="16002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en-US" sz="1800" b="1" i="1">
                <a:effectLst>
                  <a:outerShdw blurRad="38100" dist="38100" dir="2700000" algn="tl">
                    <a:srgbClr val="000000"/>
                  </a:outerShdw>
                </a:effectLst>
                <a:latin typeface="Arial" charset="0"/>
              </a:rPr>
              <a:t>Lab 2a info</a:t>
            </a:r>
            <a:endParaRPr lang="en-US" altLang="en-US" sz="2000" b="1" i="1">
              <a:effectLst>
                <a:outerShdw blurRad="38100" dist="38100" dir="2700000" algn="tl">
                  <a:srgbClr val="000000"/>
                </a:outerShdw>
              </a:effectLst>
              <a:latin typeface="Arial" charset="0"/>
            </a:endParaRPr>
          </a:p>
        </p:txBody>
      </p:sp>
      <p:pic>
        <p:nvPicPr>
          <p:cNvPr id="22550" name="Picture 1046" descr="cor23593_0201"/>
          <p:cNvPicPr>
            <a:picLocks noChangeAspect="1" noChangeArrowheads="1"/>
          </p:cNvPicPr>
          <p:nvPr>
            <p:ph idx="1"/>
          </p:nvPr>
        </p:nvPicPr>
        <p:blipFill>
          <a:blip r:embed="rId13">
            <a:extLst>
              <a:ext uri="{28A0092B-C50C-407E-A947-70E740481C1C}">
                <a14:useLocalDpi xmlns:a14="http://schemas.microsoft.com/office/drawing/2010/main" val="0"/>
              </a:ext>
            </a:extLst>
          </a:blip>
          <a:srcRect/>
          <a:stretch>
            <a:fillRect/>
          </a:stretch>
        </p:blipFill>
        <p:spPr>
          <a:xfrm>
            <a:off x="990600" y="2286000"/>
            <a:ext cx="5395913" cy="3097213"/>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Tree>
  </p:cSld>
  <p:clrMapOvr>
    <a:masterClrMapping/>
  </p:clrMapOvr>
  <p:transition>
    <p:random/>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Footer Placeholder 4"/>
          <p:cNvSpPr>
            <a:spLocks noGrp="1"/>
          </p:cNvSpPr>
          <p:nvPr>
            <p:ph type="ftr" sz="quarter" idx="11"/>
          </p:nvPr>
        </p:nvSpPr>
        <p:spPr/>
        <p:txBody>
          <a:bodyPr/>
          <a:lstStyle/>
          <a:p>
            <a:r>
              <a:rPr lang="en-US" altLang="en-US"/>
              <a:t>Concepts of Physical Fitness 14e</a:t>
            </a:r>
          </a:p>
        </p:txBody>
      </p:sp>
      <p:sp>
        <p:nvSpPr>
          <p:cNvPr id="12" name="Slide Number Placeholder 5"/>
          <p:cNvSpPr>
            <a:spLocks noGrp="1"/>
          </p:cNvSpPr>
          <p:nvPr>
            <p:ph type="sldNum" sz="quarter" idx="12"/>
          </p:nvPr>
        </p:nvSpPr>
        <p:spPr/>
        <p:txBody>
          <a:bodyPr/>
          <a:lstStyle/>
          <a:p>
            <a:fld id="{691E77A3-2758-4B9B-95C4-D81274D0E815}" type="slidenum">
              <a:rPr lang="en-US" altLang="en-US"/>
              <a:pPr/>
              <a:t>30</a:t>
            </a:fld>
            <a:endParaRPr lang="en-US" altLang="en-US"/>
          </a:p>
        </p:txBody>
      </p:sp>
      <p:sp>
        <p:nvSpPr>
          <p:cNvPr id="230402" name="Rectangle 2"/>
          <p:cNvSpPr>
            <a:spLocks noChangeArrowheads="1"/>
          </p:cNvSpPr>
          <p:nvPr/>
        </p:nvSpPr>
        <p:spPr bwMode="auto">
          <a:xfrm>
            <a:off x="685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30403" name="Rectangle 3"/>
          <p:cNvSpPr>
            <a:spLocks noChangeArrowheads="1"/>
          </p:cNvSpPr>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30404" name="Rectangle 4"/>
          <p:cNvSpPr>
            <a:spLocks noGrp="1" noChangeArrowheads="1"/>
          </p:cNvSpPr>
          <p:nvPr>
            <p:ph type="title"/>
          </p:nvPr>
        </p:nvSpPr>
        <p:spPr>
          <a:xfrm>
            <a:off x="1447800" y="228600"/>
            <a:ext cx="7696200" cy="914400"/>
          </a:xfrm>
          <a:noFill/>
          <a:ln/>
          <a:extLst>
            <a:ext uri="{91240B29-F687-4F45-9708-019B960494DF}">
              <a14:hiddenLine xmlns:a14="http://schemas.microsoft.com/office/drawing/2010/main" w="12700">
                <a:solidFill>
                  <a:schemeClr val="tx1"/>
                </a:solidFill>
                <a:miter lim="800000"/>
                <a:headEnd/>
                <a:tailEnd/>
              </a14:hiddenLine>
            </a:ext>
          </a:extLst>
        </p:spPr>
        <p:txBody>
          <a:bodyPr lIns="90488" tIns="44450" rIns="90488" bIns="44450" anchor="b"/>
          <a:lstStyle/>
          <a:p>
            <a:r>
              <a:rPr lang="en-US" altLang="en-US"/>
              <a:t>Goal Setting Guidelines</a:t>
            </a:r>
          </a:p>
        </p:txBody>
      </p:sp>
      <p:sp>
        <p:nvSpPr>
          <p:cNvPr id="230405" name="Rectangle 5"/>
          <p:cNvSpPr>
            <a:spLocks noGrp="1" noChangeArrowheads="1"/>
          </p:cNvSpPr>
          <p:nvPr>
            <p:ph type="body" idx="1"/>
          </p:nvPr>
        </p:nvSpPr>
        <p:spPr>
          <a:xfrm>
            <a:off x="762000" y="1676400"/>
            <a:ext cx="8153400" cy="4724400"/>
          </a:xfrm>
          <a:noFill/>
          <a:ln/>
          <a:extLst>
            <a:ext uri="{91240B29-F687-4F45-9708-019B960494DF}">
              <a14:hiddenLine xmlns:a14="http://schemas.microsoft.com/office/drawing/2010/main" w="12700">
                <a:solidFill>
                  <a:schemeClr val="tx1"/>
                </a:solidFill>
                <a:miter lim="800000"/>
                <a:headEnd/>
                <a:tailEnd/>
              </a14:hiddenLine>
            </a:ext>
          </a:extLst>
        </p:spPr>
        <p:txBody>
          <a:bodyPr lIns="90488" tIns="44450" rIns="90488" bIns="44450"/>
          <a:lstStyle/>
          <a:p>
            <a:r>
              <a:rPr lang="en-US" altLang="en-US"/>
              <a:t>S.M.A.R.T. goals</a:t>
            </a:r>
          </a:p>
          <a:p>
            <a:r>
              <a:rPr lang="en-US" altLang="en-US"/>
              <a:t>Be realistic</a:t>
            </a:r>
          </a:p>
          <a:p>
            <a:r>
              <a:rPr lang="en-US" altLang="en-US"/>
              <a:t>Focus on exercise</a:t>
            </a:r>
          </a:p>
          <a:p>
            <a:r>
              <a:rPr lang="en-US" altLang="en-US"/>
              <a:t>Consider heredity</a:t>
            </a:r>
          </a:p>
          <a:p>
            <a:r>
              <a:rPr lang="en-US" altLang="en-US"/>
              <a:t>Consider maintenance</a:t>
            </a:r>
          </a:p>
          <a:p>
            <a:r>
              <a:rPr lang="en-US" altLang="en-US"/>
              <a:t>Set lifestyle goals</a:t>
            </a:r>
          </a:p>
          <a:p>
            <a:r>
              <a:rPr lang="en-US" altLang="en-US"/>
              <a:t>Put goals in writing</a:t>
            </a:r>
          </a:p>
        </p:txBody>
      </p:sp>
      <p:graphicFrame>
        <p:nvGraphicFramePr>
          <p:cNvPr id="230406" name="Object 6">
            <a:hlinkClick r:id="" action="ppaction://ole?verb=0"/>
          </p:cNvPr>
          <p:cNvGraphicFramePr>
            <a:graphicFrameLocks/>
          </p:cNvGraphicFramePr>
          <p:nvPr/>
        </p:nvGraphicFramePr>
        <p:xfrm>
          <a:off x="5321300" y="2143125"/>
          <a:ext cx="3065463" cy="3097213"/>
        </p:xfrm>
        <a:graphic>
          <a:graphicData uri="http://schemas.openxmlformats.org/presentationml/2006/ole">
            <mc:AlternateContent xmlns:mc="http://schemas.openxmlformats.org/markup-compatibility/2006">
              <mc:Choice xmlns:v="urn:schemas-microsoft-com:vml" Requires="v">
                <p:oleObj spid="_x0000_s230410" name="ClipArt" r:id="rId4" imgW="3073320" imgH="3105000" progId="MS_ClipArt_Gallery.2">
                  <p:embed/>
                </p:oleObj>
              </mc:Choice>
              <mc:Fallback>
                <p:oleObj name="ClipArt" r:id="rId4" imgW="3073320" imgH="3105000" progId="MS_ClipArt_Gallery.2">
                  <p:embed/>
                  <p:pic>
                    <p:nvPicPr>
                      <p:cNvPr id="0" name="Object 6"/>
                      <p:cNvPicPr>
                        <a:picLocks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321300" y="2143125"/>
                        <a:ext cx="3065463" cy="3097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230407" name="AutoShape 7">
            <a:hlinkClick r:id="rId6" action="ppaction://hlinksldjump" highlightClick="1"/>
          </p:cNvPr>
          <p:cNvSpPr>
            <a:spLocks noChangeArrowheads="1"/>
          </p:cNvSpPr>
          <p:nvPr/>
        </p:nvSpPr>
        <p:spPr bwMode="auto">
          <a:xfrm>
            <a:off x="0" y="417513"/>
            <a:ext cx="914400" cy="685800"/>
          </a:xfrm>
          <a:prstGeom prst="actionButtonBackPrevious">
            <a:avLst/>
          </a:prstGeom>
          <a:solidFill>
            <a:srgbClr val="990000"/>
          </a:solidFill>
          <a:ln w="127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graphicFrame>
        <p:nvGraphicFramePr>
          <p:cNvPr id="230408" name="Object 8"/>
          <p:cNvGraphicFramePr>
            <a:graphicFrameLocks noChangeAspect="1"/>
          </p:cNvGraphicFramePr>
          <p:nvPr/>
        </p:nvGraphicFramePr>
        <p:xfrm>
          <a:off x="7924800" y="4953000"/>
          <a:ext cx="936625" cy="1562100"/>
        </p:xfrm>
        <a:graphic>
          <a:graphicData uri="http://schemas.openxmlformats.org/presentationml/2006/ole">
            <mc:AlternateContent xmlns:mc="http://schemas.openxmlformats.org/markup-compatibility/2006">
              <mc:Choice xmlns:v="urn:schemas-microsoft-com:vml" Requires="v">
                <p:oleObj spid="_x0000_s230411" name="Clip" r:id="rId7" imgW="2033280" imgH="3390840" progId="MS_ClipArt_Gallery.2">
                  <p:embed/>
                </p:oleObj>
              </mc:Choice>
              <mc:Fallback>
                <p:oleObj name="Clip" r:id="rId7" imgW="2033280" imgH="3390840" progId="MS_ClipArt_Gallery.2">
                  <p:embed/>
                  <p:pic>
                    <p:nvPicPr>
                      <p:cNvPr id="0" name="Object 8"/>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7924800" y="4953000"/>
                        <a:ext cx="936625" cy="15621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230409" name="Text Box 9"/>
          <p:cNvSpPr txBox="1">
            <a:spLocks noChangeArrowheads="1"/>
          </p:cNvSpPr>
          <p:nvPr/>
        </p:nvSpPr>
        <p:spPr bwMode="auto">
          <a:xfrm>
            <a:off x="0" y="19050"/>
            <a:ext cx="26352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1800" b="1" i="1">
                <a:effectLst>
                  <a:outerShdw blurRad="38100" dist="38100" dir="2700000" algn="tl">
                    <a:srgbClr val="000000"/>
                  </a:outerShdw>
                </a:effectLst>
                <a:latin typeface="Arial" charset="0"/>
              </a:rPr>
              <a:t>Return to presentation</a:t>
            </a:r>
          </a:p>
        </p:txBody>
      </p:sp>
    </p:spTree>
  </p:cSld>
  <p:clrMapOvr>
    <a:masterClrMapping/>
  </p:clrMapOvr>
  <p:transition>
    <p:random/>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4"/>
          <p:cNvSpPr>
            <a:spLocks noGrp="1"/>
          </p:cNvSpPr>
          <p:nvPr>
            <p:ph type="ftr" sz="quarter" idx="11"/>
          </p:nvPr>
        </p:nvSpPr>
        <p:spPr/>
        <p:txBody>
          <a:bodyPr/>
          <a:lstStyle/>
          <a:p>
            <a:r>
              <a:rPr lang="en-US" altLang="en-US"/>
              <a:t>Concepts of Physical Fitness 14e</a:t>
            </a:r>
          </a:p>
        </p:txBody>
      </p:sp>
      <p:sp>
        <p:nvSpPr>
          <p:cNvPr id="6" name="Slide Number Placeholder 5"/>
          <p:cNvSpPr>
            <a:spLocks noGrp="1"/>
          </p:cNvSpPr>
          <p:nvPr>
            <p:ph type="sldNum" sz="quarter" idx="12"/>
          </p:nvPr>
        </p:nvSpPr>
        <p:spPr/>
        <p:txBody>
          <a:bodyPr/>
          <a:lstStyle/>
          <a:p>
            <a:fld id="{555E417A-B2CB-4217-9D1E-C4D2CB6008E1}" type="slidenum">
              <a:rPr lang="en-US" altLang="en-US"/>
              <a:pPr/>
              <a:t>4</a:t>
            </a:fld>
            <a:endParaRPr lang="en-US" altLang="en-US"/>
          </a:p>
        </p:txBody>
      </p:sp>
      <p:sp>
        <p:nvSpPr>
          <p:cNvPr id="197634" name="Rectangle 2"/>
          <p:cNvSpPr>
            <a:spLocks noGrp="1" noChangeArrowheads="1"/>
          </p:cNvSpPr>
          <p:nvPr>
            <p:ph type="title"/>
          </p:nvPr>
        </p:nvSpPr>
        <p:spPr>
          <a:xfrm>
            <a:off x="1219200" y="1066800"/>
            <a:ext cx="7696200" cy="914400"/>
          </a:xfrm>
          <a:ln/>
        </p:spPr>
        <p:txBody>
          <a:bodyPr lIns="92075" tIns="46038" rIns="92075" bIns="46038"/>
          <a:lstStyle/>
          <a:p>
            <a:r>
              <a:rPr lang="en-US" altLang="en-US"/>
              <a:t>Pros and Cons of Physical Activity Across Stages</a:t>
            </a:r>
          </a:p>
        </p:txBody>
      </p:sp>
      <p:graphicFrame>
        <p:nvGraphicFramePr>
          <p:cNvPr id="197635" name="Object 3"/>
          <p:cNvGraphicFramePr>
            <a:graphicFrameLocks/>
          </p:cNvGraphicFramePr>
          <p:nvPr>
            <p:ph type="chart" idx="1"/>
          </p:nvPr>
        </p:nvGraphicFramePr>
        <p:xfrm>
          <a:off x="1295400" y="2509838"/>
          <a:ext cx="7189788" cy="3738562"/>
        </p:xfrm>
        <a:graphic>
          <a:graphicData uri="http://schemas.openxmlformats.org/presentationml/2006/ole">
            <mc:AlternateContent xmlns:mc="http://schemas.openxmlformats.org/markup-compatibility/2006">
              <mc:Choice xmlns:v="urn:schemas-microsoft-com:vml" Requires="v">
                <p:oleObj spid="_x0000_s197636" name="Chart" r:id="rId4" imgW="7772514" imgH="4114800" progId="MSGraph.Chart.8">
                  <p:embed followColorScheme="full"/>
                </p:oleObj>
              </mc:Choice>
              <mc:Fallback>
                <p:oleObj name="Chart" r:id="rId4" imgW="7772514" imgH="4114800" progId="MSGraph.Chart.8">
                  <p:embed followColorScheme="full"/>
                  <p:pic>
                    <p:nvPicPr>
                      <p:cNvPr id="0" name="Object 3"/>
                      <p:cNvPicPr>
                        <a:picLocks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295400" y="2509838"/>
                        <a:ext cx="7189788" cy="3738562"/>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ransition>
    <p:random/>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Footer Placeholder 4"/>
          <p:cNvSpPr>
            <a:spLocks noGrp="1"/>
          </p:cNvSpPr>
          <p:nvPr>
            <p:ph type="ftr" sz="quarter" idx="11"/>
          </p:nvPr>
        </p:nvSpPr>
        <p:spPr/>
        <p:txBody>
          <a:bodyPr/>
          <a:lstStyle/>
          <a:p>
            <a:r>
              <a:rPr lang="en-US" altLang="en-US"/>
              <a:t>Concepts of Physical Fitness 14e</a:t>
            </a:r>
          </a:p>
        </p:txBody>
      </p:sp>
      <p:sp>
        <p:nvSpPr>
          <p:cNvPr id="11" name="Slide Number Placeholder 5"/>
          <p:cNvSpPr>
            <a:spLocks noGrp="1"/>
          </p:cNvSpPr>
          <p:nvPr>
            <p:ph type="sldNum" sz="quarter" idx="12"/>
          </p:nvPr>
        </p:nvSpPr>
        <p:spPr/>
        <p:txBody>
          <a:bodyPr/>
          <a:lstStyle/>
          <a:p>
            <a:fld id="{30C949B9-C101-4879-8D94-C22A15BB64B7}" type="slidenum">
              <a:rPr lang="en-US" altLang="en-US"/>
              <a:pPr/>
              <a:t>5</a:t>
            </a:fld>
            <a:endParaRPr lang="en-US" altLang="en-US"/>
          </a:p>
        </p:txBody>
      </p:sp>
      <p:sp>
        <p:nvSpPr>
          <p:cNvPr id="12290" name="Rectangle 2"/>
          <p:cNvSpPr>
            <a:spLocks noChangeArrowheads="1"/>
          </p:cNvSpPr>
          <p:nvPr/>
        </p:nvSpPr>
        <p:spPr bwMode="auto">
          <a:xfrm>
            <a:off x="685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2291" name="Rectangle 3"/>
          <p:cNvSpPr>
            <a:spLocks noChangeArrowheads="1"/>
          </p:cNvSpPr>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2292" name="Rectangle 4"/>
          <p:cNvSpPr>
            <a:spLocks noChangeArrowheads="1"/>
          </p:cNvSpPr>
          <p:nvPr/>
        </p:nvSpPr>
        <p:spPr bwMode="auto">
          <a:xfrm>
            <a:off x="685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2293" name="Rectangle 5"/>
          <p:cNvSpPr>
            <a:spLocks noChangeArrowheads="1"/>
          </p:cNvSpPr>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2294" name="Rectangle 6"/>
          <p:cNvSpPr>
            <a:spLocks noGrp="1" noChangeArrowheads="1"/>
          </p:cNvSpPr>
          <p:nvPr>
            <p:ph type="title"/>
          </p:nvPr>
        </p:nvSpPr>
        <p:spPr>
          <a:noFill/>
          <a:ln/>
          <a:extLst>
            <a:ext uri="{91240B29-F687-4F45-9708-019B960494DF}">
              <a14:hiddenLine xmlns:a14="http://schemas.microsoft.com/office/drawing/2010/main" w="12700">
                <a:solidFill>
                  <a:schemeClr val="tx1"/>
                </a:solidFill>
                <a:miter lim="800000"/>
                <a:headEnd/>
                <a:tailEnd/>
              </a14:hiddenLine>
            </a:ext>
          </a:extLst>
        </p:spPr>
        <p:txBody>
          <a:bodyPr lIns="90488" tIns="44450" rIns="90488" bIns="44450" anchor="b"/>
          <a:lstStyle/>
          <a:p>
            <a:r>
              <a:rPr lang="en-US" altLang="en-US"/>
              <a:t>Factors that Promote Lifestyle Change</a:t>
            </a:r>
          </a:p>
        </p:txBody>
      </p:sp>
      <p:sp>
        <p:nvSpPr>
          <p:cNvPr id="12306" name="Line 18"/>
          <p:cNvSpPr>
            <a:spLocks noChangeShapeType="1"/>
          </p:cNvSpPr>
          <p:nvPr/>
        </p:nvSpPr>
        <p:spPr bwMode="auto">
          <a:xfrm flipV="1">
            <a:off x="3200400" y="4953000"/>
            <a:ext cx="0" cy="39688"/>
          </a:xfrm>
          <a:prstGeom prst="line">
            <a:avLst/>
          </a:prstGeom>
          <a:noFill/>
          <a:ln w="12700">
            <a:solidFill>
              <a:schemeClr val="accent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pic>
        <p:nvPicPr>
          <p:cNvPr id="12354" name="Picture 66" descr="cor23593_0202"/>
          <p:cNvPicPr>
            <a:picLocks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a:xfrm>
            <a:off x="2941638" y="2286000"/>
            <a:ext cx="4251325" cy="39624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Tree>
  </p:cSld>
  <p:clrMapOvr>
    <a:masterClrMapping/>
  </p:clrMapOvr>
  <p:transition>
    <p:random/>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Footer Placeholder 4"/>
          <p:cNvSpPr>
            <a:spLocks noGrp="1"/>
          </p:cNvSpPr>
          <p:nvPr>
            <p:ph type="ftr" sz="quarter" idx="11"/>
          </p:nvPr>
        </p:nvSpPr>
        <p:spPr/>
        <p:txBody>
          <a:bodyPr/>
          <a:lstStyle/>
          <a:p>
            <a:r>
              <a:rPr lang="en-US" altLang="en-US"/>
              <a:t>Concepts of Physical Fitness 14e</a:t>
            </a:r>
          </a:p>
        </p:txBody>
      </p:sp>
      <p:sp>
        <p:nvSpPr>
          <p:cNvPr id="11" name="Slide Number Placeholder 5"/>
          <p:cNvSpPr>
            <a:spLocks noGrp="1"/>
          </p:cNvSpPr>
          <p:nvPr>
            <p:ph type="sldNum" sz="quarter" idx="12"/>
          </p:nvPr>
        </p:nvSpPr>
        <p:spPr/>
        <p:txBody>
          <a:bodyPr/>
          <a:lstStyle/>
          <a:p>
            <a:fld id="{EE42EC78-434A-4E61-A4C5-C317A7529029}" type="slidenum">
              <a:rPr lang="en-US" altLang="en-US"/>
              <a:pPr/>
              <a:t>6</a:t>
            </a:fld>
            <a:endParaRPr lang="en-US" altLang="en-US"/>
          </a:p>
        </p:txBody>
      </p:sp>
      <p:sp>
        <p:nvSpPr>
          <p:cNvPr id="14338" name="Rectangle 2"/>
          <p:cNvSpPr>
            <a:spLocks noChangeArrowheads="1"/>
          </p:cNvSpPr>
          <p:nvPr/>
        </p:nvSpPr>
        <p:spPr bwMode="auto">
          <a:xfrm>
            <a:off x="685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4339" name="Rectangle 3"/>
          <p:cNvSpPr>
            <a:spLocks noChangeArrowheads="1"/>
          </p:cNvSpPr>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4340" name="Rectangle 4"/>
          <p:cNvSpPr>
            <a:spLocks noChangeArrowheads="1"/>
          </p:cNvSpPr>
          <p:nvPr/>
        </p:nvSpPr>
        <p:spPr bwMode="auto">
          <a:xfrm>
            <a:off x="685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4341" name="Rectangle 5"/>
          <p:cNvSpPr>
            <a:spLocks noChangeArrowheads="1"/>
          </p:cNvSpPr>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4342" name="Rectangle 6"/>
          <p:cNvSpPr>
            <a:spLocks noGrp="1" noChangeArrowheads="1"/>
          </p:cNvSpPr>
          <p:nvPr>
            <p:ph type="title"/>
          </p:nvPr>
        </p:nvSpPr>
        <p:spPr>
          <a:xfrm>
            <a:off x="1828800" y="304800"/>
            <a:ext cx="6324600" cy="914400"/>
          </a:xfrm>
          <a:noFill/>
          <a:ln/>
          <a:extLst>
            <a:ext uri="{91240B29-F687-4F45-9708-019B960494DF}">
              <a14:hiddenLine xmlns:a14="http://schemas.microsoft.com/office/drawing/2010/main" w="12700">
                <a:solidFill>
                  <a:schemeClr val="tx1"/>
                </a:solidFill>
                <a:miter lim="800000"/>
                <a:headEnd/>
                <a:tailEnd/>
              </a14:hiddenLine>
            </a:ext>
          </a:extLst>
        </p:spPr>
        <p:txBody>
          <a:bodyPr lIns="90488" tIns="44450" rIns="90488" bIns="44450" anchor="b"/>
          <a:lstStyle/>
          <a:p>
            <a:r>
              <a:rPr lang="en-US" altLang="en-US"/>
              <a:t>Predisposing Factors</a:t>
            </a:r>
          </a:p>
        </p:txBody>
      </p:sp>
      <p:sp>
        <p:nvSpPr>
          <p:cNvPr id="14343" name="Rectangle 7"/>
          <p:cNvSpPr>
            <a:spLocks noGrp="1" noChangeArrowheads="1"/>
          </p:cNvSpPr>
          <p:nvPr>
            <p:ph type="body" idx="1"/>
          </p:nvPr>
        </p:nvSpPr>
        <p:spPr>
          <a:xfrm>
            <a:off x="533400" y="1524000"/>
            <a:ext cx="8153400" cy="4953000"/>
          </a:xfrm>
          <a:noFill/>
          <a:ln/>
          <a:extLst>
            <a:ext uri="{91240B29-F687-4F45-9708-019B960494DF}">
              <a14:hiddenLine xmlns:a14="http://schemas.microsoft.com/office/drawing/2010/main" w="12700">
                <a:solidFill>
                  <a:schemeClr val="tx1"/>
                </a:solidFill>
                <a:miter lim="800000"/>
                <a:headEnd/>
                <a:tailEnd/>
              </a14:hiddenLine>
            </a:ext>
          </a:extLst>
        </p:spPr>
        <p:txBody>
          <a:bodyPr lIns="90488" tIns="44450" rIns="90488" bIns="44450"/>
          <a:lstStyle/>
          <a:p>
            <a:pPr>
              <a:lnSpc>
                <a:spcPct val="80000"/>
              </a:lnSpc>
            </a:pPr>
            <a:r>
              <a:rPr lang="en-US" altLang="en-US" i="1">
                <a:solidFill>
                  <a:srgbClr val="FAFD00"/>
                </a:solidFill>
              </a:rPr>
              <a:t>Am I able?</a:t>
            </a:r>
          </a:p>
          <a:p>
            <a:pPr lvl="1">
              <a:lnSpc>
                <a:spcPct val="80000"/>
              </a:lnSpc>
            </a:pPr>
            <a:r>
              <a:rPr lang="en-US" altLang="en-US"/>
              <a:t>Self-confidence</a:t>
            </a:r>
          </a:p>
          <a:p>
            <a:pPr lvl="1">
              <a:lnSpc>
                <a:spcPct val="80000"/>
              </a:lnSpc>
            </a:pPr>
            <a:r>
              <a:rPr lang="en-US" altLang="en-US"/>
              <a:t>Self-efficacy</a:t>
            </a:r>
          </a:p>
          <a:p>
            <a:pPr lvl="1">
              <a:lnSpc>
                <a:spcPct val="80000"/>
              </a:lnSpc>
            </a:pPr>
            <a:r>
              <a:rPr lang="en-US" altLang="en-US"/>
              <a:t>Safe environment</a:t>
            </a:r>
          </a:p>
          <a:p>
            <a:pPr lvl="1">
              <a:lnSpc>
                <a:spcPct val="80000"/>
              </a:lnSpc>
            </a:pPr>
            <a:r>
              <a:rPr lang="en-US" altLang="en-US"/>
              <a:t>Access</a:t>
            </a:r>
          </a:p>
          <a:p>
            <a:pPr>
              <a:lnSpc>
                <a:spcPct val="80000"/>
              </a:lnSpc>
            </a:pPr>
            <a:r>
              <a:rPr lang="en-US" altLang="en-US" i="1">
                <a:solidFill>
                  <a:srgbClr val="FAFD00"/>
                </a:solidFill>
              </a:rPr>
              <a:t>Is it Worth it?</a:t>
            </a:r>
          </a:p>
          <a:p>
            <a:pPr lvl="1">
              <a:lnSpc>
                <a:spcPct val="80000"/>
              </a:lnSpc>
            </a:pPr>
            <a:r>
              <a:rPr lang="en-US" altLang="en-US"/>
              <a:t>Self-motivation</a:t>
            </a:r>
          </a:p>
          <a:p>
            <a:pPr lvl="1">
              <a:lnSpc>
                <a:spcPct val="80000"/>
              </a:lnSpc>
            </a:pPr>
            <a:r>
              <a:rPr lang="en-US" altLang="en-US"/>
              <a:t>Enjoyment</a:t>
            </a:r>
          </a:p>
          <a:p>
            <a:pPr lvl="1">
              <a:lnSpc>
                <a:spcPct val="80000"/>
              </a:lnSpc>
            </a:pPr>
            <a:r>
              <a:rPr lang="en-US" altLang="en-US"/>
              <a:t>Balanced attitudes</a:t>
            </a:r>
          </a:p>
          <a:p>
            <a:pPr lvl="1">
              <a:lnSpc>
                <a:spcPct val="80000"/>
              </a:lnSpc>
            </a:pPr>
            <a:r>
              <a:rPr lang="en-US" altLang="en-US"/>
              <a:t>Beliefs</a:t>
            </a:r>
          </a:p>
          <a:p>
            <a:pPr lvl="1">
              <a:lnSpc>
                <a:spcPct val="80000"/>
              </a:lnSpc>
            </a:pPr>
            <a:r>
              <a:rPr lang="en-US" altLang="en-US"/>
              <a:t>Knowledge</a:t>
            </a:r>
          </a:p>
        </p:txBody>
      </p:sp>
      <p:pic>
        <p:nvPicPr>
          <p:cNvPr id="14347" name="Picture 11" descr="C030"/>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648200" y="2057400"/>
            <a:ext cx="4286250" cy="2886075"/>
          </a:xfrm>
          <a:prstGeom prst="rect">
            <a:avLst/>
          </a:prstGeom>
          <a:noFill/>
          <a:ln w="38100">
            <a:solidFill>
              <a:schemeClr val="tx1"/>
            </a:solidFill>
            <a:miter lim="800000"/>
            <a:headEnd/>
            <a:tailEnd/>
          </a:ln>
          <a:extLst>
            <a:ext uri="{909E8E84-426E-40DD-AFC4-6F175D3DCCD1}">
              <a14:hiddenFill xmlns:a14="http://schemas.microsoft.com/office/drawing/2010/main">
                <a:solidFill>
                  <a:srgbClr val="FFFFFF"/>
                </a:solidFill>
              </a14:hiddenFill>
            </a:ext>
          </a:extLst>
        </p:spPr>
      </p:pic>
    </p:spTree>
  </p:cSld>
  <p:clrMapOvr>
    <a:masterClrMapping/>
  </p:clrMapOvr>
  <p:transition>
    <p:random/>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Footer Placeholder 4"/>
          <p:cNvSpPr>
            <a:spLocks noGrp="1"/>
          </p:cNvSpPr>
          <p:nvPr>
            <p:ph type="ftr" sz="quarter" idx="11"/>
          </p:nvPr>
        </p:nvSpPr>
        <p:spPr/>
        <p:txBody>
          <a:bodyPr/>
          <a:lstStyle/>
          <a:p>
            <a:r>
              <a:rPr lang="en-US" altLang="en-US"/>
              <a:t>Concepts of Physical Fitness 14e</a:t>
            </a:r>
          </a:p>
        </p:txBody>
      </p:sp>
      <p:sp>
        <p:nvSpPr>
          <p:cNvPr id="11" name="Slide Number Placeholder 5"/>
          <p:cNvSpPr>
            <a:spLocks noGrp="1"/>
          </p:cNvSpPr>
          <p:nvPr>
            <p:ph type="sldNum" sz="quarter" idx="12"/>
          </p:nvPr>
        </p:nvSpPr>
        <p:spPr/>
        <p:txBody>
          <a:bodyPr/>
          <a:lstStyle/>
          <a:p>
            <a:fld id="{F3BE5D42-69E7-4319-B2D2-F373DA67CFDD}" type="slidenum">
              <a:rPr lang="en-US" altLang="en-US"/>
              <a:pPr/>
              <a:t>7</a:t>
            </a:fld>
            <a:endParaRPr lang="en-US" altLang="en-US"/>
          </a:p>
        </p:txBody>
      </p:sp>
      <p:sp>
        <p:nvSpPr>
          <p:cNvPr id="16386" name="Rectangle 2"/>
          <p:cNvSpPr>
            <a:spLocks noChangeArrowheads="1"/>
          </p:cNvSpPr>
          <p:nvPr/>
        </p:nvSpPr>
        <p:spPr bwMode="auto">
          <a:xfrm>
            <a:off x="685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6387" name="Rectangle 3"/>
          <p:cNvSpPr>
            <a:spLocks noChangeArrowheads="1"/>
          </p:cNvSpPr>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6388" name="Rectangle 4"/>
          <p:cNvSpPr>
            <a:spLocks noChangeArrowheads="1"/>
          </p:cNvSpPr>
          <p:nvPr/>
        </p:nvSpPr>
        <p:spPr bwMode="auto">
          <a:xfrm>
            <a:off x="685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6389" name="Rectangle 5"/>
          <p:cNvSpPr>
            <a:spLocks noChangeArrowheads="1"/>
          </p:cNvSpPr>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6390" name="Rectangle 6"/>
          <p:cNvSpPr>
            <a:spLocks noGrp="1" noChangeArrowheads="1"/>
          </p:cNvSpPr>
          <p:nvPr>
            <p:ph type="title"/>
          </p:nvPr>
        </p:nvSpPr>
        <p:spPr>
          <a:xfrm>
            <a:off x="1981200" y="304800"/>
            <a:ext cx="5562600" cy="914400"/>
          </a:xfrm>
          <a:noFill/>
          <a:ln/>
          <a:extLst>
            <a:ext uri="{91240B29-F687-4F45-9708-019B960494DF}">
              <a14:hiddenLine xmlns:a14="http://schemas.microsoft.com/office/drawing/2010/main" w="12700">
                <a:solidFill>
                  <a:schemeClr val="tx1"/>
                </a:solidFill>
                <a:miter lim="800000"/>
                <a:headEnd/>
                <a:tailEnd/>
              </a14:hiddenLine>
            </a:ext>
          </a:extLst>
        </p:spPr>
        <p:txBody>
          <a:bodyPr lIns="90488" tIns="44450" rIns="90488" bIns="44450" anchor="b"/>
          <a:lstStyle/>
          <a:p>
            <a:r>
              <a:rPr lang="en-US" altLang="en-US"/>
              <a:t>Enabling Factors</a:t>
            </a:r>
          </a:p>
        </p:txBody>
      </p:sp>
      <p:sp>
        <p:nvSpPr>
          <p:cNvPr id="16391" name="Rectangle 7"/>
          <p:cNvSpPr>
            <a:spLocks noGrp="1" noChangeArrowheads="1"/>
          </p:cNvSpPr>
          <p:nvPr>
            <p:ph type="body" idx="1"/>
          </p:nvPr>
        </p:nvSpPr>
        <p:spPr>
          <a:xfrm>
            <a:off x="685800" y="1752600"/>
            <a:ext cx="8229600" cy="4572000"/>
          </a:xfrm>
          <a:noFill/>
          <a:ln/>
          <a:extLst>
            <a:ext uri="{91240B29-F687-4F45-9708-019B960494DF}">
              <a14:hiddenLine xmlns:a14="http://schemas.microsoft.com/office/drawing/2010/main" w="12700">
                <a:solidFill>
                  <a:schemeClr val="tx1"/>
                </a:solidFill>
                <a:miter lim="800000"/>
                <a:headEnd/>
                <a:tailEnd/>
              </a14:hiddenLine>
            </a:ext>
          </a:extLst>
        </p:spPr>
        <p:txBody>
          <a:bodyPr lIns="90488" tIns="44450" rIns="90488" bIns="44450"/>
          <a:lstStyle/>
          <a:p>
            <a:r>
              <a:rPr lang="en-US" altLang="en-US"/>
              <a:t>Goal setting skills</a:t>
            </a:r>
          </a:p>
          <a:p>
            <a:r>
              <a:rPr lang="en-US" altLang="en-US"/>
              <a:t>Self-assessment</a:t>
            </a:r>
          </a:p>
          <a:p>
            <a:r>
              <a:rPr lang="en-US" altLang="en-US"/>
              <a:t>Self-monitoring</a:t>
            </a:r>
          </a:p>
          <a:p>
            <a:r>
              <a:rPr lang="en-US" altLang="en-US"/>
              <a:t>Self-planning</a:t>
            </a:r>
          </a:p>
          <a:p>
            <a:r>
              <a:rPr lang="en-US" altLang="en-US"/>
              <a:t>Performance skills</a:t>
            </a:r>
          </a:p>
          <a:p>
            <a:r>
              <a:rPr lang="en-US" altLang="en-US"/>
              <a:t>Coping skills</a:t>
            </a:r>
          </a:p>
          <a:p>
            <a:r>
              <a:rPr lang="en-US" altLang="en-US"/>
              <a:t>Consumer skills</a:t>
            </a:r>
          </a:p>
          <a:p>
            <a:r>
              <a:rPr lang="en-US" altLang="en-US"/>
              <a:t>Time management</a:t>
            </a:r>
          </a:p>
        </p:txBody>
      </p:sp>
      <p:pic>
        <p:nvPicPr>
          <p:cNvPr id="16395" name="Picture 11"/>
          <p:cNvPicPr>
            <a:picLocks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876800" y="1828800"/>
            <a:ext cx="3800475" cy="4267200"/>
          </a:xfrm>
          <a:prstGeom prst="rect">
            <a:avLst/>
          </a:prstGeom>
          <a:noFill/>
          <a:ln w="3810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ransition>
    <p:random/>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Footer Placeholder 4"/>
          <p:cNvSpPr>
            <a:spLocks noGrp="1"/>
          </p:cNvSpPr>
          <p:nvPr>
            <p:ph type="ftr" sz="quarter" idx="11"/>
          </p:nvPr>
        </p:nvSpPr>
        <p:spPr/>
        <p:txBody>
          <a:bodyPr/>
          <a:lstStyle/>
          <a:p>
            <a:r>
              <a:rPr lang="en-US" altLang="en-US"/>
              <a:t>Concepts of Physical Fitness 14e</a:t>
            </a:r>
          </a:p>
        </p:txBody>
      </p:sp>
      <p:sp>
        <p:nvSpPr>
          <p:cNvPr id="12" name="Slide Number Placeholder 5"/>
          <p:cNvSpPr>
            <a:spLocks noGrp="1"/>
          </p:cNvSpPr>
          <p:nvPr>
            <p:ph type="sldNum" sz="quarter" idx="12"/>
          </p:nvPr>
        </p:nvSpPr>
        <p:spPr/>
        <p:txBody>
          <a:bodyPr/>
          <a:lstStyle/>
          <a:p>
            <a:fld id="{D9D27236-F6D3-4B53-B456-A0C24B3F0918}" type="slidenum">
              <a:rPr lang="en-US" altLang="en-US"/>
              <a:pPr/>
              <a:t>8</a:t>
            </a:fld>
            <a:endParaRPr lang="en-US" altLang="en-US"/>
          </a:p>
        </p:txBody>
      </p:sp>
      <p:pic>
        <p:nvPicPr>
          <p:cNvPr id="18443" name="Picture 11" descr="C02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953000" y="1981200"/>
            <a:ext cx="3981450" cy="2867025"/>
          </a:xfrm>
          <a:prstGeom prst="rect">
            <a:avLst/>
          </a:prstGeom>
          <a:noFill/>
          <a:ln w="38100">
            <a:solidFill>
              <a:schemeClr val="tx1"/>
            </a:solidFill>
            <a:miter lim="800000"/>
            <a:headEnd/>
            <a:tailEnd/>
          </a:ln>
          <a:extLst>
            <a:ext uri="{909E8E84-426E-40DD-AFC4-6F175D3DCCD1}">
              <a14:hiddenFill xmlns:a14="http://schemas.microsoft.com/office/drawing/2010/main">
                <a:solidFill>
                  <a:srgbClr val="FFFFFF"/>
                </a:solidFill>
              </a14:hiddenFill>
            </a:ext>
          </a:extLst>
        </p:spPr>
      </p:pic>
      <p:sp>
        <p:nvSpPr>
          <p:cNvPr id="18434" name="Rectangle 2"/>
          <p:cNvSpPr>
            <a:spLocks noChangeArrowheads="1"/>
          </p:cNvSpPr>
          <p:nvPr/>
        </p:nvSpPr>
        <p:spPr bwMode="auto">
          <a:xfrm>
            <a:off x="685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8435" name="Rectangle 3"/>
          <p:cNvSpPr>
            <a:spLocks noChangeArrowheads="1"/>
          </p:cNvSpPr>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8436" name="Rectangle 4"/>
          <p:cNvSpPr>
            <a:spLocks noChangeArrowheads="1"/>
          </p:cNvSpPr>
          <p:nvPr/>
        </p:nvSpPr>
        <p:spPr bwMode="auto">
          <a:xfrm>
            <a:off x="685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8437" name="Rectangle 5"/>
          <p:cNvSpPr>
            <a:spLocks noChangeArrowheads="1"/>
          </p:cNvSpPr>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8438" name="Rectangle 6"/>
          <p:cNvSpPr>
            <a:spLocks noGrp="1" noChangeArrowheads="1"/>
          </p:cNvSpPr>
          <p:nvPr>
            <p:ph type="title"/>
          </p:nvPr>
        </p:nvSpPr>
        <p:spPr>
          <a:xfrm>
            <a:off x="1752600" y="228600"/>
            <a:ext cx="5638800" cy="914400"/>
          </a:xfrm>
          <a:noFill/>
          <a:ln/>
          <a:extLst>
            <a:ext uri="{91240B29-F687-4F45-9708-019B960494DF}">
              <a14:hiddenLine xmlns:a14="http://schemas.microsoft.com/office/drawing/2010/main" w="12700">
                <a:solidFill>
                  <a:schemeClr val="tx1"/>
                </a:solidFill>
                <a:miter lim="800000"/>
                <a:headEnd/>
                <a:tailEnd/>
              </a14:hiddenLine>
            </a:ext>
          </a:extLst>
        </p:spPr>
        <p:txBody>
          <a:bodyPr lIns="90488" tIns="44450" rIns="90488" bIns="44450" anchor="b"/>
          <a:lstStyle/>
          <a:p>
            <a:r>
              <a:rPr lang="en-US" altLang="en-US"/>
              <a:t>Reinforcing Factors</a:t>
            </a:r>
          </a:p>
        </p:txBody>
      </p:sp>
      <p:sp>
        <p:nvSpPr>
          <p:cNvPr id="18439" name="Rectangle 7"/>
          <p:cNvSpPr>
            <a:spLocks noGrp="1" noChangeArrowheads="1"/>
          </p:cNvSpPr>
          <p:nvPr>
            <p:ph type="body" idx="1"/>
          </p:nvPr>
        </p:nvSpPr>
        <p:spPr>
          <a:xfrm>
            <a:off x="1066800" y="1981200"/>
            <a:ext cx="7696200" cy="3962400"/>
          </a:xfrm>
          <a:noFill/>
          <a:ln/>
          <a:extLst>
            <a:ext uri="{91240B29-F687-4F45-9708-019B960494DF}">
              <a14:hiddenLine xmlns:a14="http://schemas.microsoft.com/office/drawing/2010/main" w="12700">
                <a:solidFill>
                  <a:schemeClr val="tx1"/>
                </a:solidFill>
                <a:miter lim="800000"/>
                <a:headEnd/>
                <a:tailEnd/>
              </a14:hiddenLine>
            </a:ext>
          </a:extLst>
        </p:spPr>
        <p:txBody>
          <a:bodyPr lIns="90488" tIns="44450" rIns="90488" bIns="44450"/>
          <a:lstStyle/>
          <a:p>
            <a:r>
              <a:rPr lang="en-US" altLang="en-US" sz="3600"/>
              <a:t>Success</a:t>
            </a:r>
          </a:p>
          <a:p>
            <a:r>
              <a:rPr lang="en-US" altLang="en-US" sz="3600"/>
              <a:t>Family Support</a:t>
            </a:r>
          </a:p>
          <a:p>
            <a:r>
              <a:rPr lang="en-US" altLang="en-US" sz="3600"/>
              <a:t>Peer Support</a:t>
            </a:r>
          </a:p>
          <a:p>
            <a:r>
              <a:rPr lang="en-US" altLang="en-US" sz="3600"/>
              <a:t>Support of health </a:t>
            </a:r>
            <a:br>
              <a:rPr lang="en-US" altLang="en-US" sz="3600"/>
            </a:br>
            <a:r>
              <a:rPr lang="en-US" altLang="en-US" sz="3600"/>
              <a:t>professionals</a:t>
            </a:r>
          </a:p>
        </p:txBody>
      </p:sp>
      <p:sp>
        <p:nvSpPr>
          <p:cNvPr id="18444" name="Text Box 12"/>
          <p:cNvSpPr txBox="1">
            <a:spLocks noChangeArrowheads="1"/>
          </p:cNvSpPr>
          <p:nvPr/>
        </p:nvSpPr>
        <p:spPr bwMode="auto">
          <a:xfrm>
            <a:off x="1447800" y="5334000"/>
            <a:ext cx="7391400"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en-US" b="1">
                <a:solidFill>
                  <a:srgbClr val="FAFD00"/>
                </a:solidFill>
                <a:effectLst>
                  <a:outerShdw blurRad="38100" dist="38100" dir="2700000" algn="tl">
                    <a:srgbClr val="000000"/>
                  </a:outerShdw>
                </a:effectLst>
                <a:latin typeface="Arial" charset="0"/>
              </a:rPr>
              <a:t>Do societal norms “reinforce” healthy behavior? </a:t>
            </a:r>
            <a:br>
              <a:rPr lang="en-US" altLang="en-US" b="1">
                <a:solidFill>
                  <a:srgbClr val="FAFD00"/>
                </a:solidFill>
                <a:effectLst>
                  <a:outerShdw blurRad="38100" dist="38100" dir="2700000" algn="tl">
                    <a:srgbClr val="000000"/>
                  </a:outerShdw>
                </a:effectLst>
                <a:latin typeface="Arial" charset="0"/>
              </a:rPr>
            </a:br>
            <a:r>
              <a:rPr lang="en-US" altLang="en-US" b="1">
                <a:solidFill>
                  <a:srgbClr val="FAFD00"/>
                </a:solidFill>
                <a:effectLst>
                  <a:outerShdw blurRad="38100" dist="38100" dir="2700000" algn="tl">
                    <a:srgbClr val="000000"/>
                  </a:outerShdw>
                </a:effectLst>
                <a:latin typeface="Arial" charset="0"/>
              </a:rPr>
              <a:t>			Yes or No</a:t>
            </a:r>
          </a:p>
        </p:txBody>
      </p:sp>
    </p:spTree>
  </p:cSld>
  <p:clrMapOvr>
    <a:masterClrMapping/>
  </p:clrMapOvr>
  <p:transition>
    <p:random/>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Footer Placeholder 4"/>
          <p:cNvSpPr>
            <a:spLocks noGrp="1"/>
          </p:cNvSpPr>
          <p:nvPr>
            <p:ph type="ftr" sz="quarter" idx="11"/>
          </p:nvPr>
        </p:nvSpPr>
        <p:spPr/>
        <p:txBody>
          <a:bodyPr/>
          <a:lstStyle/>
          <a:p>
            <a:r>
              <a:rPr lang="en-US" altLang="en-US"/>
              <a:t>Concepts of Physical Fitness 14e</a:t>
            </a:r>
          </a:p>
        </p:txBody>
      </p:sp>
      <p:sp>
        <p:nvSpPr>
          <p:cNvPr id="9" name="Slide Number Placeholder 5"/>
          <p:cNvSpPr>
            <a:spLocks noGrp="1"/>
          </p:cNvSpPr>
          <p:nvPr>
            <p:ph type="sldNum" sz="quarter" idx="12"/>
          </p:nvPr>
        </p:nvSpPr>
        <p:spPr/>
        <p:txBody>
          <a:bodyPr/>
          <a:lstStyle/>
          <a:p>
            <a:fld id="{103A23C4-C006-4C08-8F6A-A5F1AC85221E}" type="slidenum">
              <a:rPr lang="en-US" altLang="en-US"/>
              <a:pPr/>
              <a:t>9</a:t>
            </a:fld>
            <a:endParaRPr lang="en-US" altLang="en-US"/>
          </a:p>
        </p:txBody>
      </p:sp>
      <p:sp>
        <p:nvSpPr>
          <p:cNvPr id="64519" name="Rectangle 7"/>
          <p:cNvSpPr>
            <a:spLocks noGrp="1" noChangeArrowheads="1"/>
          </p:cNvSpPr>
          <p:nvPr>
            <p:ph type="title"/>
          </p:nvPr>
        </p:nvSpPr>
        <p:spPr>
          <a:xfrm>
            <a:off x="457200" y="228600"/>
            <a:ext cx="8382000" cy="1066800"/>
          </a:xfrm>
          <a:noFill/>
          <a:ln w="88900">
            <a:solidFill>
              <a:srgbClr val="9900FF"/>
            </a:solidFill>
            <a:miter lim="800000"/>
            <a:headEnd/>
            <a:tailEnd/>
          </a:ln>
        </p:spPr>
        <p:txBody>
          <a:bodyPr/>
          <a:lstStyle/>
          <a:p>
            <a:pPr algn="ctr"/>
            <a:r>
              <a:rPr lang="en-US" altLang="en-US"/>
              <a:t>Self-Management Skills</a:t>
            </a:r>
          </a:p>
        </p:txBody>
      </p:sp>
      <p:sp>
        <p:nvSpPr>
          <p:cNvPr id="64517" name="Rectangle 5"/>
          <p:cNvSpPr>
            <a:spLocks noGrp="1" noChangeArrowheads="1"/>
          </p:cNvSpPr>
          <p:nvPr>
            <p:ph type="body" idx="1"/>
          </p:nvPr>
        </p:nvSpPr>
        <p:spPr>
          <a:xfrm>
            <a:off x="685800" y="1981200"/>
            <a:ext cx="8153400" cy="4419600"/>
          </a:xfrm>
          <a:noFill/>
          <a:ln/>
          <a:extLst>
            <a:ext uri="{91240B29-F687-4F45-9708-019B960494DF}">
              <a14:hiddenLine xmlns:a14="http://schemas.microsoft.com/office/drawing/2010/main" w="12700">
                <a:solidFill>
                  <a:schemeClr val="tx1"/>
                </a:solidFill>
                <a:miter lim="800000"/>
                <a:headEnd/>
                <a:tailEnd/>
              </a14:hiddenLine>
            </a:ext>
          </a:extLst>
        </p:spPr>
        <p:txBody>
          <a:bodyPr lIns="90488" tIns="44450" rIns="90488" bIns="44450"/>
          <a:lstStyle/>
          <a:p>
            <a:r>
              <a:rPr lang="en-US" altLang="en-US" sz="3600"/>
              <a:t>Skills you learn and practice to help you change and adhere to healthy lifestyles.</a:t>
            </a:r>
          </a:p>
          <a:p>
            <a:r>
              <a:rPr lang="en-US" altLang="en-US" sz="3600"/>
              <a:t>Also called self-regulation skills.</a:t>
            </a:r>
          </a:p>
          <a:p>
            <a:endParaRPr lang="en-US" altLang="en-US" sz="3600"/>
          </a:p>
        </p:txBody>
      </p:sp>
      <p:sp>
        <p:nvSpPr>
          <p:cNvPr id="64524" name="AutoShape 12">
            <a:hlinkClick r:id="rId4" action="ppaction://hlinksldjump" highlightClick="1"/>
          </p:cNvPr>
          <p:cNvSpPr>
            <a:spLocks noChangeArrowheads="1"/>
          </p:cNvSpPr>
          <p:nvPr/>
        </p:nvSpPr>
        <p:spPr bwMode="auto">
          <a:xfrm>
            <a:off x="0" y="6248400"/>
            <a:ext cx="914400" cy="609600"/>
          </a:xfrm>
          <a:prstGeom prst="actionButtonForwardNext">
            <a:avLst/>
          </a:prstGeom>
          <a:solidFill>
            <a:srgbClr val="9900FF"/>
          </a:solidFill>
          <a:ln>
            <a:noFill/>
          </a:ln>
          <a:effectLst/>
          <a:extLs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graphicFrame>
        <p:nvGraphicFramePr>
          <p:cNvPr id="64525" name="Object 13">
            <a:hlinkClick r:id="rId4" action="ppaction://hlinksldjump"/>
          </p:cNvPr>
          <p:cNvGraphicFramePr>
            <a:graphicFrameLocks noChangeAspect="1"/>
          </p:cNvGraphicFramePr>
          <p:nvPr/>
        </p:nvGraphicFramePr>
        <p:xfrm>
          <a:off x="34925" y="5222875"/>
          <a:ext cx="990600" cy="965200"/>
        </p:xfrm>
        <a:graphic>
          <a:graphicData uri="http://schemas.openxmlformats.org/presentationml/2006/ole">
            <mc:AlternateContent xmlns:mc="http://schemas.openxmlformats.org/markup-compatibility/2006">
              <mc:Choice xmlns:v="urn:schemas-microsoft-com:vml" Requires="v">
                <p:oleObj spid="_x0000_s64527" name="Clip" r:id="rId5" imgW="3571560" imgH="3468960" progId="MS_ClipArt_Gallery.2">
                  <p:embed/>
                </p:oleObj>
              </mc:Choice>
              <mc:Fallback>
                <p:oleObj name="Clip" r:id="rId5" imgW="3571560" imgH="3468960" progId="MS_ClipArt_Gallery.2">
                  <p:embed/>
                  <p:pic>
                    <p:nvPicPr>
                      <p:cNvPr id="0" name="Object 1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4925" y="5222875"/>
                        <a:ext cx="990600" cy="9652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64526" name="Text Box 14"/>
          <p:cNvSpPr txBox="1">
            <a:spLocks noChangeArrowheads="1"/>
          </p:cNvSpPr>
          <p:nvPr/>
        </p:nvSpPr>
        <p:spPr bwMode="auto">
          <a:xfrm>
            <a:off x="914400" y="6388100"/>
            <a:ext cx="16002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en-US" sz="1800" b="1" i="1">
                <a:effectLst>
                  <a:outerShdw blurRad="38100" dist="38100" dir="2700000" algn="tl">
                    <a:srgbClr val="000000"/>
                  </a:outerShdw>
                </a:effectLst>
                <a:latin typeface="Arial" charset="0"/>
              </a:rPr>
              <a:t>Lab 2b info</a:t>
            </a:r>
            <a:endParaRPr lang="en-US" altLang="en-US" sz="2000" b="1" i="1">
              <a:effectLst>
                <a:outerShdw blurRad="38100" dist="38100" dir="2700000" algn="tl">
                  <a:srgbClr val="000000"/>
                </a:outerShdw>
              </a:effectLst>
              <a:latin typeface="Arial" charset="0"/>
            </a:endParaRPr>
          </a:p>
        </p:txBody>
      </p:sp>
    </p:spTree>
  </p:cSld>
  <p:clrMapOvr>
    <a:masterClrMapping/>
  </p:clrMapOvr>
  <p:transition>
    <p:random/>
  </p:transition>
  <p:timing>
    <p:tnLst>
      <p:par>
        <p:cTn id="1" dur="indefinite" restart="never" nodeType="tmRoot"/>
      </p:par>
    </p:tnLst>
  </p:timing>
</p:sld>
</file>

<file path=ppt/theme/theme1.xml><?xml version="1.0" encoding="utf-8"?>
<a:theme xmlns:a="http://schemas.openxmlformats.org/drawingml/2006/main" name="brknbars">
  <a:themeElements>
    <a:clrScheme name="">
      <a:dk1>
        <a:srgbClr val="000000"/>
      </a:dk1>
      <a:lt1>
        <a:srgbClr val="FFFFFF"/>
      </a:lt1>
      <a:dk2>
        <a:srgbClr val="A2C1FE"/>
      </a:dk2>
      <a:lt2>
        <a:srgbClr val="FFFFFF"/>
      </a:lt2>
      <a:accent1>
        <a:srgbClr val="00279F"/>
      </a:accent1>
      <a:accent2>
        <a:srgbClr val="FC0128"/>
      </a:accent2>
      <a:accent3>
        <a:srgbClr val="CEDDFE"/>
      </a:accent3>
      <a:accent4>
        <a:srgbClr val="DADADA"/>
      </a:accent4>
      <a:accent5>
        <a:srgbClr val="AAACCD"/>
      </a:accent5>
      <a:accent6>
        <a:srgbClr val="E40123"/>
      </a:accent6>
      <a:hlink>
        <a:srgbClr val="00DFCA"/>
      </a:hlink>
      <a:folHlink>
        <a:srgbClr val="F76681"/>
      </a:folHlink>
    </a:clrScheme>
    <a:fontScheme name="brknbars">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2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brknbars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brknbars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brknbars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brknbars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brknbars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brknbars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brknbars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Blue gel design template">
  <a:themeElements>
    <a:clrScheme name="Blue gel design template 11">
      <a:dk1>
        <a:srgbClr val="005A58"/>
      </a:dk1>
      <a:lt1>
        <a:srgbClr val="FFFFFF"/>
      </a:lt1>
      <a:dk2>
        <a:srgbClr val="0099CC"/>
      </a:dk2>
      <a:lt2>
        <a:srgbClr val="CCECFF"/>
      </a:lt2>
      <a:accent1>
        <a:srgbClr val="005EAC"/>
      </a:accent1>
      <a:accent2>
        <a:srgbClr val="6D6FC7"/>
      </a:accent2>
      <a:accent3>
        <a:srgbClr val="AACAE2"/>
      </a:accent3>
      <a:accent4>
        <a:srgbClr val="DADADA"/>
      </a:accent4>
      <a:accent5>
        <a:srgbClr val="AAB6D2"/>
      </a:accent5>
      <a:accent6>
        <a:srgbClr val="6264B4"/>
      </a:accent6>
      <a:hlink>
        <a:srgbClr val="99CCFF"/>
      </a:hlink>
      <a:folHlink>
        <a:srgbClr val="CCCCFF"/>
      </a:folHlink>
    </a:clrScheme>
    <a:fontScheme name="Blue gel design templat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2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Blue gel design template 1">
        <a:dk1>
          <a:srgbClr val="003366"/>
        </a:dk1>
        <a:lt1>
          <a:srgbClr val="FFFFFF"/>
        </a:lt1>
        <a:dk2>
          <a:srgbClr val="0099FF"/>
        </a:dk2>
        <a:lt2>
          <a:srgbClr val="CCFFFF"/>
        </a:lt2>
        <a:accent1>
          <a:srgbClr val="3366CC"/>
        </a:accent1>
        <a:accent2>
          <a:srgbClr val="00B000"/>
        </a:accent2>
        <a:accent3>
          <a:srgbClr val="AACAFF"/>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ue gel design template 2">
        <a:dk1>
          <a:srgbClr val="777777"/>
        </a:dk1>
        <a:lt1>
          <a:srgbClr val="FFFFFF"/>
        </a:lt1>
        <a:dk2>
          <a:srgbClr val="999C8E"/>
        </a:dk2>
        <a:lt2>
          <a:srgbClr val="D1D1CB"/>
        </a:lt2>
        <a:accent1>
          <a:srgbClr val="658DA9"/>
        </a:accent1>
        <a:accent2>
          <a:srgbClr val="809EA8"/>
        </a:accent2>
        <a:accent3>
          <a:srgbClr val="CACBC6"/>
        </a:accent3>
        <a:accent4>
          <a:srgbClr val="DADADA"/>
        </a:accent4>
        <a:accent5>
          <a:srgbClr val="B8C5D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ue gel design template 3">
        <a:dk1>
          <a:srgbClr val="E6EAD8"/>
        </a:dk1>
        <a:lt1>
          <a:srgbClr val="F4F4E8"/>
        </a:lt1>
        <a:dk2>
          <a:srgbClr val="EAE9DE"/>
        </a:dk2>
        <a:lt2>
          <a:srgbClr val="969696"/>
        </a:lt2>
        <a:accent1>
          <a:srgbClr val="E68B2C"/>
        </a:accent1>
        <a:accent2>
          <a:srgbClr val="F2C977"/>
        </a:accent2>
        <a:accent3>
          <a:srgbClr val="F8F8F2"/>
        </a:accent3>
        <a:accent4>
          <a:srgbClr val="C4C8B8"/>
        </a:accent4>
        <a:accent5>
          <a:srgbClr val="F0C4AC"/>
        </a:accent5>
        <a:accent6>
          <a:srgbClr val="DBB66B"/>
        </a:accent6>
        <a:hlink>
          <a:srgbClr val="980000"/>
        </a:hlink>
        <a:folHlink>
          <a:srgbClr val="660000"/>
        </a:folHlink>
      </a:clrScheme>
      <a:clrMap bg1="lt1" tx1="dk1" bg2="lt2" tx2="dk2" accent1="accent1" accent2="accent2" accent3="accent3" accent4="accent4" accent5="accent5" accent6="accent6" hlink="hlink" folHlink="folHlink"/>
    </a:extraClrScheme>
    <a:extraClrScheme>
      <a:clrScheme name="Blue gel design template 4">
        <a:dk1>
          <a:srgbClr val="6289D8"/>
        </a:dk1>
        <a:lt1>
          <a:srgbClr val="FFFFFF"/>
        </a:lt1>
        <a:dk2>
          <a:srgbClr val="99CCFF"/>
        </a:dk2>
        <a:lt2>
          <a:srgbClr val="969696"/>
        </a:lt2>
        <a:accent1>
          <a:srgbClr val="C7DABE"/>
        </a:accent1>
        <a:accent2>
          <a:srgbClr val="FF9966"/>
        </a:accent2>
        <a:accent3>
          <a:srgbClr val="FFFFFF"/>
        </a:accent3>
        <a:accent4>
          <a:srgbClr val="5374B8"/>
        </a:accent4>
        <a:accent5>
          <a:srgbClr val="E0EADB"/>
        </a:accent5>
        <a:accent6>
          <a:srgbClr val="E78A5C"/>
        </a:accent6>
        <a:hlink>
          <a:srgbClr val="A8451A"/>
        </a:hlink>
        <a:folHlink>
          <a:srgbClr val="996600"/>
        </a:folHlink>
      </a:clrScheme>
      <a:clrMap bg1="lt1" tx1="dk1" bg2="lt2" tx2="dk2" accent1="accent1" accent2="accent2" accent3="accent3" accent4="accent4" accent5="accent5" accent6="accent6" hlink="hlink" folHlink="folHlink"/>
    </a:extraClrScheme>
    <a:extraClrScheme>
      <a:clrScheme name="Blue gel design template 5">
        <a:dk1>
          <a:srgbClr val="3E3E5C"/>
        </a:dk1>
        <a:lt1>
          <a:srgbClr val="FFFFFF"/>
        </a:lt1>
        <a:dk2>
          <a:srgbClr val="CCCCFF"/>
        </a:dk2>
        <a:lt2>
          <a:srgbClr val="FFFFFF"/>
        </a:lt2>
        <a:accent1>
          <a:srgbClr val="60597B"/>
        </a:accent1>
        <a:accent2>
          <a:srgbClr val="6666FF"/>
        </a:accent2>
        <a:accent3>
          <a:srgbClr val="E2E2FF"/>
        </a:accent3>
        <a:accent4>
          <a:srgbClr val="DADADA"/>
        </a:accent4>
        <a:accent5>
          <a:srgbClr val="B6B5BF"/>
        </a:accent5>
        <a:accent6>
          <a:srgbClr val="5C5CE7"/>
        </a:accent6>
        <a:hlink>
          <a:srgbClr val="99CCFF"/>
        </a:hlink>
        <a:folHlink>
          <a:srgbClr val="CCECFF"/>
        </a:folHlink>
      </a:clrScheme>
      <a:clrMap bg1="dk2" tx1="lt1" bg2="dk1" tx2="lt2" accent1="accent1" accent2="accent2" accent3="accent3" accent4="accent4" accent5="accent5" accent6="accent6" hlink="hlink" folHlink="folHlink"/>
    </a:extraClrScheme>
    <a:extraClrScheme>
      <a:clrScheme name="Blue gel design template 6">
        <a:dk1>
          <a:srgbClr val="81DEFF"/>
        </a:dk1>
        <a:lt1>
          <a:srgbClr val="FFFFFF"/>
        </a:lt1>
        <a:dk2>
          <a:srgbClr val="CCECFF"/>
        </a:dk2>
        <a:lt2>
          <a:srgbClr val="808080"/>
        </a:lt2>
        <a:accent1>
          <a:srgbClr val="0099CC"/>
        </a:accent1>
        <a:accent2>
          <a:srgbClr val="CCCCFF"/>
        </a:accent2>
        <a:accent3>
          <a:srgbClr val="FFFFFF"/>
        </a:accent3>
        <a:accent4>
          <a:srgbClr val="6DBDDA"/>
        </a:accent4>
        <a:accent5>
          <a:srgbClr val="AACAE2"/>
        </a:accent5>
        <a:accent6>
          <a:srgbClr val="B9B9E7"/>
        </a:accent6>
        <a:hlink>
          <a:srgbClr val="3333CC"/>
        </a:hlink>
        <a:folHlink>
          <a:srgbClr val="CCCCFF"/>
        </a:folHlink>
      </a:clrScheme>
      <a:clrMap bg1="lt1" tx1="dk1" bg2="lt2" tx2="dk2" accent1="accent1" accent2="accent2" accent3="accent3" accent4="accent4" accent5="accent5" accent6="accent6" hlink="hlink" folHlink="folHlink"/>
    </a:extraClrScheme>
    <a:extraClrScheme>
      <a:clrScheme name="Blue gel design template 7">
        <a:dk1>
          <a:srgbClr val="777777"/>
        </a:dk1>
        <a:lt1>
          <a:srgbClr val="FFFFFF"/>
        </a:lt1>
        <a:dk2>
          <a:srgbClr val="FFFFD9"/>
        </a:dk2>
        <a:lt2>
          <a:srgbClr val="EAEAEA"/>
        </a:lt2>
        <a:accent1>
          <a:srgbClr val="0099CC"/>
        </a:accent1>
        <a:accent2>
          <a:srgbClr val="33CCCC"/>
        </a:accent2>
        <a:accent3>
          <a:srgbClr val="FFFFE9"/>
        </a:accent3>
        <a:accent4>
          <a:srgbClr val="DADADA"/>
        </a:accent4>
        <a:accent5>
          <a:srgbClr val="AACAE2"/>
        </a:accent5>
        <a:accent6>
          <a:srgbClr val="2DB9B9"/>
        </a:accent6>
        <a:hlink>
          <a:srgbClr val="FFCC66"/>
        </a:hlink>
        <a:folHlink>
          <a:srgbClr val="CCFFFF"/>
        </a:folHlink>
      </a:clrScheme>
      <a:clrMap bg1="dk2" tx1="lt1" bg2="dk1" tx2="lt2" accent1="accent1" accent2="accent2" accent3="accent3" accent4="accent4" accent5="accent5" accent6="accent6" hlink="hlink" folHlink="folHlink"/>
    </a:extraClrScheme>
    <a:extraClrScheme>
      <a:clrScheme name="Blue gel design template 8">
        <a:dk1>
          <a:srgbClr val="969696"/>
        </a:dk1>
        <a:lt1>
          <a:srgbClr val="FFFFFF"/>
        </a:lt1>
        <a:dk2>
          <a:srgbClr val="DDDDDD"/>
        </a:dk2>
        <a:lt2>
          <a:srgbClr val="333333"/>
        </a:lt2>
        <a:accent1>
          <a:srgbClr val="EAEAEA"/>
        </a:accent1>
        <a:accent2>
          <a:srgbClr val="808080"/>
        </a:accent2>
        <a:accent3>
          <a:srgbClr val="FFFFFF"/>
        </a:accent3>
        <a:accent4>
          <a:srgbClr val="7F7F7F"/>
        </a:accent4>
        <a:accent5>
          <a:srgbClr val="F3F3F3"/>
        </a:accent5>
        <a:accent6>
          <a:srgbClr val="737373"/>
        </a:accent6>
        <a:hlink>
          <a:srgbClr val="4D4D4D"/>
        </a:hlink>
        <a:folHlink>
          <a:srgbClr val="B2B2B2"/>
        </a:folHlink>
      </a:clrScheme>
      <a:clrMap bg1="lt1" tx1="dk1" bg2="lt2" tx2="dk2" accent1="accent1" accent2="accent2" accent3="accent3" accent4="accent4" accent5="accent5" accent6="accent6" hlink="hlink" folHlink="folHlink"/>
    </a:extraClrScheme>
    <a:extraClrScheme>
      <a:clrScheme name="Blue gel design template 9">
        <a:dk1>
          <a:srgbClr val="5886B4"/>
        </a:dk1>
        <a:lt1>
          <a:srgbClr val="FFFFFF"/>
        </a:lt1>
        <a:dk2>
          <a:srgbClr val="CDF1FF"/>
        </a:dk2>
        <a:lt2>
          <a:srgbClr val="808080"/>
        </a:lt2>
        <a:accent1>
          <a:srgbClr val="BBE0E3"/>
        </a:accent1>
        <a:accent2>
          <a:srgbClr val="333399"/>
        </a:accent2>
        <a:accent3>
          <a:srgbClr val="FFFFFF"/>
        </a:accent3>
        <a:accent4>
          <a:srgbClr val="4A7299"/>
        </a:accent4>
        <a:accent5>
          <a:srgbClr val="DAEDEF"/>
        </a:accent5>
        <a:accent6>
          <a:srgbClr val="2D2D8A"/>
        </a:accent6>
        <a:hlink>
          <a:srgbClr val="009999"/>
        </a:hlink>
        <a:folHlink>
          <a:srgbClr val="000099"/>
        </a:folHlink>
      </a:clrScheme>
      <a:clrMap bg1="lt1" tx1="dk1" bg2="lt2" tx2="dk2" accent1="accent1" accent2="accent2" accent3="accent3" accent4="accent4" accent5="accent5" accent6="accent6" hlink="hlink" folHlink="folHlink"/>
    </a:extraClrScheme>
    <a:extraClrScheme>
      <a:clrScheme name="Blue gel design template 10">
        <a:dk1>
          <a:srgbClr val="5886B4"/>
        </a:dk1>
        <a:lt1>
          <a:srgbClr val="F4F4E8"/>
        </a:lt1>
        <a:dk2>
          <a:srgbClr val="00AAE6"/>
        </a:dk2>
        <a:lt2>
          <a:srgbClr val="808080"/>
        </a:lt2>
        <a:accent1>
          <a:srgbClr val="D0E2F5"/>
        </a:accent1>
        <a:accent2>
          <a:srgbClr val="6699CC"/>
        </a:accent2>
        <a:accent3>
          <a:srgbClr val="F8F8F2"/>
        </a:accent3>
        <a:accent4>
          <a:srgbClr val="4A7299"/>
        </a:accent4>
        <a:accent5>
          <a:srgbClr val="E4EEF9"/>
        </a:accent5>
        <a:accent6>
          <a:srgbClr val="5C8AB9"/>
        </a:accent6>
        <a:hlink>
          <a:srgbClr val="FF6600"/>
        </a:hlink>
        <a:folHlink>
          <a:srgbClr val="993300"/>
        </a:folHlink>
      </a:clrScheme>
      <a:clrMap bg1="lt1" tx1="dk1" bg2="lt2" tx2="dk2" accent1="accent1" accent2="accent2" accent3="accent3" accent4="accent4" accent5="accent5" accent6="accent6" hlink="hlink" folHlink="folHlink"/>
    </a:extraClrScheme>
    <a:extraClrScheme>
      <a:clrScheme name="Blue gel design template 11">
        <a:dk1>
          <a:srgbClr val="005A58"/>
        </a:dk1>
        <a:lt1>
          <a:srgbClr val="FFFFFF"/>
        </a:lt1>
        <a:dk2>
          <a:srgbClr val="0099CC"/>
        </a:dk2>
        <a:lt2>
          <a:srgbClr val="CCECFF"/>
        </a:lt2>
        <a:accent1>
          <a:srgbClr val="005EAC"/>
        </a:accent1>
        <a:accent2>
          <a:srgbClr val="6D6FC7"/>
        </a:accent2>
        <a:accent3>
          <a:srgbClr val="AACAE2"/>
        </a:accent3>
        <a:accent4>
          <a:srgbClr val="DADADA"/>
        </a:accent4>
        <a:accent5>
          <a:srgbClr val="AAB6D2"/>
        </a:accent5>
        <a:accent6>
          <a:srgbClr val="6264B4"/>
        </a:accent6>
        <a:hlink>
          <a:srgbClr val="99CCFF"/>
        </a:hlink>
        <a:folHlink>
          <a:srgbClr val="CCCCFF"/>
        </a:folHlink>
      </a:clrScheme>
      <a:clrMap bg1="dk2" tx1="lt1" bg2="dk1" tx2="lt2" accent1="accent1" accent2="accent2" accent3="accent3" accent4="accent4" accent5="accent5" accent6="accent6" hlink="hlink" folHlink="folHlink"/>
    </a:extraClrScheme>
    <a:extraClrScheme>
      <a:clrScheme name="Blue gel design template 12">
        <a:dk1>
          <a:srgbClr val="336699"/>
        </a:dk1>
        <a:lt1>
          <a:srgbClr val="FFFFFF"/>
        </a:lt1>
        <a:dk2>
          <a:srgbClr val="99CCFF"/>
        </a:dk2>
        <a:lt2>
          <a:srgbClr val="E3EBF1"/>
        </a:lt2>
        <a:accent1>
          <a:srgbClr val="003399"/>
        </a:accent1>
        <a:accent2>
          <a:srgbClr val="457A8B"/>
        </a:accent2>
        <a:accent3>
          <a:srgbClr val="CAE2FF"/>
        </a:accent3>
        <a:accent4>
          <a:srgbClr val="DADADA"/>
        </a:accent4>
        <a:accent5>
          <a:srgbClr val="AAADCA"/>
        </a:accent5>
        <a:accent6>
          <a:srgbClr val="3E6E7D"/>
        </a:accent6>
        <a:hlink>
          <a:srgbClr val="66CCFF"/>
        </a:hlink>
        <a:folHlink>
          <a:srgbClr val="CCECFF"/>
        </a:folHlink>
      </a:clrScheme>
      <a:clrMap bg1="dk2" tx1="lt1" bg2="dk1" tx2="lt2" accent1="accent1" accent2="accent2" accent3="accent3" accent4="accent4" accent5="accent5" accent6="accent6" hlink="hlink" folHlink="folHlink"/>
    </a:extraClrScheme>
    <a:extraClrScheme>
      <a:clrScheme name="Blue gel design template 13">
        <a:dk1>
          <a:srgbClr val="003366"/>
        </a:dk1>
        <a:lt1>
          <a:srgbClr val="CCFFFF"/>
        </a:lt1>
        <a:dk2>
          <a:srgbClr val="6699FF"/>
        </a:dk2>
        <a:lt2>
          <a:srgbClr val="0785DB"/>
        </a:lt2>
        <a:accent1>
          <a:srgbClr val="4B78D3"/>
        </a:accent1>
        <a:accent2>
          <a:srgbClr val="00B000"/>
        </a:accent2>
        <a:accent3>
          <a:srgbClr val="B8CAFF"/>
        </a:accent3>
        <a:accent4>
          <a:srgbClr val="AEDADA"/>
        </a:accent4>
        <a:accent5>
          <a:srgbClr val="B1BEE6"/>
        </a:accent5>
        <a:accent6>
          <a:srgbClr val="009F00"/>
        </a:accent6>
        <a:hlink>
          <a:srgbClr val="66CCFF"/>
        </a:hlink>
        <a:folHlink>
          <a:srgbClr val="CCFFCC"/>
        </a:folHlink>
      </a:clrScheme>
      <a:clrMap bg1="dk2" tx1="lt1" bg2="dk1" tx2="lt2" accent1="accent1" accent2="accent2" accent3="accent3" accent4="accent4" accent5="accent5" accent6="accent6" hlink="hlink" folHlink="folHlink"/>
    </a:extraClrScheme>
    <a:extraClrScheme>
      <a:clrScheme name="Blue gel design template 14">
        <a:dk1>
          <a:srgbClr val="81DEFF"/>
        </a:dk1>
        <a:lt1>
          <a:srgbClr val="FFFFFF"/>
        </a:lt1>
        <a:dk2>
          <a:srgbClr val="CCECFF"/>
        </a:dk2>
        <a:lt2>
          <a:srgbClr val="808080"/>
        </a:lt2>
        <a:accent1>
          <a:srgbClr val="0B6FC1"/>
        </a:accent1>
        <a:accent2>
          <a:srgbClr val="CCCCFF"/>
        </a:accent2>
        <a:accent3>
          <a:srgbClr val="FFFFFF"/>
        </a:accent3>
        <a:accent4>
          <a:srgbClr val="6DBDDA"/>
        </a:accent4>
        <a:accent5>
          <a:srgbClr val="AABBDD"/>
        </a:accent5>
        <a:accent6>
          <a:srgbClr val="B9B9E7"/>
        </a:accent6>
        <a:hlink>
          <a:srgbClr val="3333CC"/>
        </a:hlink>
        <a:folHlink>
          <a:srgbClr val="CCCCFF"/>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c:\powerpnt\template\sldshow\brknbars.ppt</Template>
  <TotalTime>2717</TotalTime>
  <Pages>16</Pages>
  <Words>3285</Words>
  <Application>Microsoft Office PowerPoint</Application>
  <PresentationFormat>On-screen Show (4:3)</PresentationFormat>
  <Paragraphs>493</Paragraphs>
  <Slides>30</Slides>
  <Notes>30</Notes>
  <HiddenSlides>0</HiddenSlides>
  <MMClips>0</MMClips>
  <ScaleCrop>false</ScaleCrop>
  <HeadingPairs>
    <vt:vector size="8" baseType="variant">
      <vt:variant>
        <vt:lpstr>Fonts Used</vt:lpstr>
      </vt:variant>
      <vt:variant>
        <vt:i4>5</vt:i4>
      </vt:variant>
      <vt:variant>
        <vt:lpstr>Theme</vt:lpstr>
      </vt:variant>
      <vt:variant>
        <vt:i4>2</vt:i4>
      </vt:variant>
      <vt:variant>
        <vt:lpstr>Embedded OLE Servers</vt:lpstr>
      </vt:variant>
      <vt:variant>
        <vt:i4>3</vt:i4>
      </vt:variant>
      <vt:variant>
        <vt:lpstr>Slide Titles</vt:lpstr>
      </vt:variant>
      <vt:variant>
        <vt:i4>30</vt:i4>
      </vt:variant>
    </vt:vector>
  </HeadingPairs>
  <TitlesOfParts>
    <vt:vector size="40" baseType="lpstr">
      <vt:lpstr>Times New Roman</vt:lpstr>
      <vt:lpstr>Arial</vt:lpstr>
      <vt:lpstr>Wingdings</vt:lpstr>
      <vt:lpstr>Arial Rounded MT Bold</vt:lpstr>
      <vt:lpstr>Tahoma</vt:lpstr>
      <vt:lpstr>brknbars</vt:lpstr>
      <vt:lpstr>Blue gel design template</vt:lpstr>
      <vt:lpstr>Microsoft Clip Gallery</vt:lpstr>
      <vt:lpstr>Microsoft Graph 97 Chart</vt:lpstr>
      <vt:lpstr>ClipArt</vt:lpstr>
      <vt:lpstr>Presentation Package for  Concepts of Physical Fitness 14e</vt:lpstr>
      <vt:lpstr>Making Lifestyle Changes</vt:lpstr>
      <vt:lpstr>Stages of Change</vt:lpstr>
      <vt:lpstr>Pros and Cons of Physical Activity Across Stages</vt:lpstr>
      <vt:lpstr>Factors that Promote Lifestyle Change</vt:lpstr>
      <vt:lpstr>Predisposing Factors</vt:lpstr>
      <vt:lpstr>Enabling Factors</vt:lpstr>
      <vt:lpstr>Reinforcing Factors</vt:lpstr>
      <vt:lpstr>Self-Management Skills</vt:lpstr>
      <vt:lpstr>Self-Management Skills</vt:lpstr>
      <vt:lpstr>Self Management Skills</vt:lpstr>
      <vt:lpstr>Self Management Skills</vt:lpstr>
      <vt:lpstr>Self Management Skills</vt:lpstr>
      <vt:lpstr>Self-Planning for Healthy Lifestyles</vt:lpstr>
      <vt:lpstr>Step 1: Clarify Reasons</vt:lpstr>
      <vt:lpstr>Step 2: Identify Needs</vt:lpstr>
      <vt:lpstr>Step 3:  Setting Personal Goals</vt:lpstr>
      <vt:lpstr>Step 4:  Selecting Program Components</vt:lpstr>
      <vt:lpstr>Step 5: Writing Your Plan </vt:lpstr>
      <vt:lpstr>Step 6: Evaluating Progress</vt:lpstr>
      <vt:lpstr>Program Planning Suggestions</vt:lpstr>
      <vt:lpstr>Pre-planned Exercise Programs</vt:lpstr>
      <vt:lpstr>Theories /Models of Healthy Lifestyle Adoption</vt:lpstr>
      <vt:lpstr>Guidelines for Promoting  Exercise Adherence</vt:lpstr>
      <vt:lpstr>Hints for Successful  Behavior Change</vt:lpstr>
      <vt:lpstr>Web Resources</vt:lpstr>
      <vt:lpstr>Supplementary Graphics</vt:lpstr>
      <vt:lpstr>Lab 2a Information The Stages of Change Questionnaire</vt:lpstr>
      <vt:lpstr>Lab 2b Information The Self-Management Skills Questionnaire</vt:lpstr>
      <vt:lpstr>Goal Setting Guidelines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02 - Self Management</dc:title>
  <dc:subject>Self management skills for behavior change</dc:subject>
  <dc:creator>Greg Welk</dc:creator>
  <cp:keywords>exercise, behavior change, fitness, wellness</cp:keywords>
  <cp:lastModifiedBy>Andrew Triganza Scott</cp:lastModifiedBy>
  <cp:revision>133</cp:revision>
  <cp:lastPrinted>1995-07-10T02:15:18Z</cp:lastPrinted>
  <dcterms:created xsi:type="dcterms:W3CDTF">1999-01-29T00:07:22Z</dcterms:created>
  <dcterms:modified xsi:type="dcterms:W3CDTF">2015-09-24T14:22:21Z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TemplateType">
    <vt:i4>2</vt:i4>
  </property>
  <property fmtid="{D5CDD505-2E9C-101B-9397-08002B2CF9AE}" pid="3" name="GraphicType">
    <vt:i4>1</vt:i4>
  </property>
  <property fmtid="{D5CDD505-2E9C-101B-9397-08002B2CF9AE}" pid="4" name="Compression">
    <vt:i4>100</vt:i4>
  </property>
  <property fmtid="{D5CDD505-2E9C-101B-9397-08002B2CF9AE}" pid="5" name="ScreenSize">
    <vt:i4>1</vt:i4>
  </property>
  <property fmtid="{D5CDD505-2E9C-101B-9397-08002B2CF9AE}" pid="6" name="ScreenUsage">
    <vt:i4>3</vt:i4>
  </property>
  <property fmtid="{D5CDD505-2E9C-101B-9397-08002B2CF9AE}" pid="7" name="MailAddress">
    <vt:lpwstr/>
  </property>
  <property fmtid="{D5CDD505-2E9C-101B-9397-08002B2CF9AE}" pid="8" name="HomePage">
    <vt:lpwstr>http://www.mhhe.com/hper/physed/cfw/</vt:lpwstr>
  </property>
  <property fmtid="{D5CDD505-2E9C-101B-9397-08002B2CF9AE}" pid="9" name="Other">
    <vt:lpwstr>This presentation covers information needed to teach self-management skills._x000d_
 _x000d_
Concepts of Physical Fitness &amp;_x000d_
Concepts of Fitness and Wellness_x000d_
Corbin, Lindsey &amp; Welk, 2000_x000d_
McGraw- Hill Publishers.</vt:lpwstr>
  </property>
  <property fmtid="{D5CDD505-2E9C-101B-9397-08002B2CF9AE}" pid="10" name="DownloadOriginal">
    <vt:bool>true</vt:bool>
  </property>
  <property fmtid="{D5CDD505-2E9C-101B-9397-08002B2CF9AE}" pid="11" name="DownloadIEButton">
    <vt:bool>false</vt:bool>
  </property>
  <property fmtid="{D5CDD505-2E9C-101B-9397-08002B2CF9AE}" pid="12" name="UseBrowserColor">
    <vt:bool>true</vt:bool>
  </property>
  <property fmtid="{D5CDD505-2E9C-101B-9397-08002B2CF9AE}" pid="13" name="BackColor">
    <vt:i4>15132390</vt:i4>
  </property>
  <property fmtid="{D5CDD505-2E9C-101B-9397-08002B2CF9AE}" pid="14" name="TextColor">
    <vt:i4>0</vt:i4>
  </property>
  <property fmtid="{D5CDD505-2E9C-101B-9397-08002B2CF9AE}" pid="15" name="LinkColor">
    <vt:i4>16711782</vt:i4>
  </property>
  <property fmtid="{D5CDD505-2E9C-101B-9397-08002B2CF9AE}" pid="16" name="VisitedColor">
    <vt:i4>10040268</vt:i4>
  </property>
  <property fmtid="{D5CDD505-2E9C-101B-9397-08002B2CF9AE}" pid="17" name="TransparentButton">
    <vt:i4>0</vt:i4>
  </property>
  <property fmtid="{D5CDD505-2E9C-101B-9397-08002B2CF9AE}" pid="18" name="ButtonType">
    <vt:i4>3</vt:i4>
  </property>
  <property fmtid="{D5CDD505-2E9C-101B-9397-08002B2CF9AE}" pid="19" name="ShowNotes">
    <vt:bool>true</vt:bool>
  </property>
  <property fmtid="{D5CDD505-2E9C-101B-9397-08002B2CF9AE}" pid="20" name="NavBtnPos">
    <vt:i4>3</vt:i4>
  </property>
  <property fmtid="{D5CDD505-2E9C-101B-9397-08002B2CF9AE}" pid="21" name="OutputDir">
    <vt:lpwstr>C:\Data\CFW\WebReview\Powerpoint 3e HTML</vt:lpwstr>
  </property>
</Properties>
</file>