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7" r:id="rId11"/>
    <p:sldId id="266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1C736-710A-475A-8D15-E37437A2646C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0BE99-E944-40E2-859E-76B056B68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0BE99-E944-40E2-859E-76B056B682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57444B5-7FC4-486A-8883-B0FA2153A02D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A4C9D20-92C6-43F4-AA2D-D43E8939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Lateral thinking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Mr</a:t>
            </a:r>
            <a:r>
              <a:rPr lang="en-GB" dirty="0" smtClean="0"/>
              <a:t>. Andre’ </a:t>
            </a:r>
            <a:r>
              <a:rPr lang="en-GB" dirty="0" err="1" smtClean="0"/>
              <a:t>Damato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Two men enter a bar. They are served identical drinks. One lives; the other dies.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Peter is wearing a mask and carrying an empty sack, leaves his house. An hour later he returns with a full sack. He goes into a room and turns out the lights.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man dies of thirst in his own home.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are a carrot, a pile of pebbles, and a pipe lying together in the middle of a field.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man leaves a motel room, goes to his car, honks the horn, and return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lateral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Lateral thinking</a:t>
            </a:r>
            <a:r>
              <a:rPr lang="en-US" dirty="0" smtClean="0"/>
              <a:t> is a term coined by Edward de Bono, for the solution of problems through an indirect and creative approach. </a:t>
            </a:r>
          </a:p>
          <a:p>
            <a:r>
              <a:rPr lang="en-US" dirty="0" smtClean="0"/>
              <a:t>Lateral thinking is about reasoning that is not immediately obvious and about ideas that may not be obtainable by using only traditional step-by-step logic.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81325" y="1643050"/>
            <a:ext cx="3000852" cy="4489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 the middle of the ocean is a yacht. Several corpses are floating in the water nearby.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US" dirty="0" smtClean="0"/>
          </a:p>
          <a:p>
            <a:r>
              <a:rPr lang="en-US" dirty="0" smtClean="0"/>
              <a:t>A man and his wife raced through the streets. They stopped, and the husband got out of the car. When he came back, his wife was dead, and there was a stranger in the car.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t"/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pPr fontAlgn="t"/>
            <a:r>
              <a:rPr lang="en-US" dirty="0" smtClean="0"/>
              <a:t>A woman has incontrovertible proof in court that her husband was murdered by her sister. The judge declares, "This is the strangest case I've ever seen. Though it's a cut-and-dried case, this woman cannot be punished."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man is found hanging in an otherwise empty locked room with a puddle of water under his feet.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woman buys a new pair of shoes, goes to her regular work, and dies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Puzzle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man is lying awake in bed, and cannot sleep. He makes a phone call, says nothing, and then goes to sleep.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320</Words>
  <Application>Microsoft Office PowerPoint</Application>
  <PresentationFormat>On-screen Show (4:3)</PresentationFormat>
  <Paragraphs>67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Lateral thinking</vt:lpstr>
      <vt:lpstr>What is lateral thinking</vt:lpstr>
      <vt:lpstr>Slide 3</vt:lpstr>
      <vt:lpstr>Puzzle 1</vt:lpstr>
      <vt:lpstr>Puzzle 2</vt:lpstr>
      <vt:lpstr>Puzzle 3</vt:lpstr>
      <vt:lpstr>Puzzle 4</vt:lpstr>
      <vt:lpstr>Puzzle 5</vt:lpstr>
      <vt:lpstr>Puzzle 6</vt:lpstr>
      <vt:lpstr>Puzzle 7</vt:lpstr>
      <vt:lpstr>Puzzle 8</vt:lpstr>
      <vt:lpstr>Puzzle 9</vt:lpstr>
      <vt:lpstr>Puzzle 10</vt:lpstr>
      <vt:lpstr>Puzzle 11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Lateral thinking</dc:title>
  <dc:creator>Valued Acer Customer</dc:creator>
  <cp:lastModifiedBy>andre</cp:lastModifiedBy>
  <cp:revision>5</cp:revision>
  <dcterms:created xsi:type="dcterms:W3CDTF">2009-12-14T17:13:19Z</dcterms:created>
  <dcterms:modified xsi:type="dcterms:W3CDTF">2011-01-27T12:36:46Z</dcterms:modified>
</cp:coreProperties>
</file>