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97156D1-F56D-44E8-B3E9-15BE4CC9FD3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0848"/>
            <a:ext cx="7762056" cy="2595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ISR Assignment Task 3 </a:t>
            </a:r>
            <a:br>
              <a:rPr lang="en-GB" dirty="0" smtClean="0"/>
            </a:br>
            <a:r>
              <a:rPr lang="en-GB" dirty="0" smtClean="0"/>
              <a:t>(40%)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Presentation:</a:t>
            </a:r>
            <a:br>
              <a:rPr lang="en-GB" dirty="0" smtClean="0"/>
            </a:br>
            <a:r>
              <a:rPr lang="en-GB" i="1" dirty="0" smtClean="0"/>
              <a:t>15 Hours Community Service</a:t>
            </a:r>
            <a:endParaRPr lang="en-GB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Name and Surname</a:t>
            </a:r>
          </a:p>
          <a:p>
            <a:r>
              <a:rPr lang="en-GB" dirty="0" smtClean="0"/>
              <a:t>Class</a:t>
            </a:r>
          </a:p>
          <a:p>
            <a:r>
              <a:rPr lang="en-GB" dirty="0" smtClean="0"/>
              <a:t>Institute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472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</a:t>
            </a:r>
            <a:r>
              <a:rPr lang="en-GB" dirty="0" smtClean="0"/>
              <a:t>y role at this VO.</a:t>
            </a:r>
            <a:br>
              <a:rPr lang="en-GB" dirty="0" smtClean="0"/>
            </a:br>
            <a:r>
              <a:rPr lang="en-GB" sz="2800" i="1" dirty="0"/>
              <a:t>(Insert pic of yourself contributing)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did you feel working  or supporting this VO?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0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did your contribution help this VO?</a:t>
            </a:r>
            <a:r>
              <a:rPr lang="en-GB" sz="2800" i="1" dirty="0"/>
              <a:t/>
            </a:r>
            <a:br>
              <a:rPr lang="en-GB" sz="2800" i="1" dirty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did I learn during this Community Service?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02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8680"/>
            <a:ext cx="73152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Instructions -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52"/>
            <a:ext cx="7978080" cy="4896584"/>
          </a:xfrm>
        </p:spPr>
        <p:txBody>
          <a:bodyPr>
            <a:noAutofit/>
          </a:bodyPr>
          <a:lstStyle/>
          <a:p>
            <a:r>
              <a:rPr lang="en-GB" sz="2400" dirty="0" smtClean="0"/>
              <a:t>It is of Utmost Importance that you obtain the necessary clearance (‘OK’) from your ISR Lecturer before you start this Community Service for this Assignment.</a:t>
            </a:r>
          </a:p>
          <a:p>
            <a:r>
              <a:rPr lang="en-GB" sz="2400" dirty="0" smtClean="0"/>
              <a:t>It is of Utmost Importance that you duly fill-in the Time-sheet for the hours spent at the Voluntary Organization of your choice.</a:t>
            </a:r>
          </a:p>
          <a:p>
            <a:r>
              <a:rPr lang="en-GB" sz="2400" dirty="0" smtClean="0"/>
              <a:t>Answer the following question in not more than 2 </a:t>
            </a:r>
            <a:r>
              <a:rPr lang="en-GB" sz="2400" dirty="0" smtClean="0"/>
              <a:t>sentences.</a:t>
            </a:r>
            <a:endParaRPr lang="en-GB" sz="2400" dirty="0" smtClean="0"/>
          </a:p>
          <a:p>
            <a:r>
              <a:rPr lang="en-GB" sz="2400" dirty="0" smtClean="0"/>
              <a:t>Always add images (pictures) relevant to the question.</a:t>
            </a:r>
          </a:p>
          <a:p>
            <a:r>
              <a:rPr lang="en-GB" sz="2400" dirty="0" smtClean="0"/>
              <a:t>Where applicable and specified insert pictures showing evidence that you have in actual fact carried out the Community Service that you </a:t>
            </a:r>
            <a:r>
              <a:rPr lang="en-GB" sz="2400" dirty="0" smtClean="0"/>
              <a:t>are writing </a:t>
            </a:r>
            <a:r>
              <a:rPr lang="en-GB" sz="2400" dirty="0" smtClean="0"/>
              <a:t>and reflecting about.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857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the name of the Voluntary Organization you attended to?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0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aims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91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the daily routine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56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is the work divided?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7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Strengths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Where do you think this VO needs to improve?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Your comments about the place.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5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1271</TotalTime>
  <Words>204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Perspective</vt:lpstr>
      <vt:lpstr>ISR Assignment Task 3  (40%)  Presentation: 15 Hours Community Service</vt:lpstr>
      <vt:lpstr>Instructions - Guidelines</vt:lpstr>
      <vt:lpstr>What is the name of the Voluntary Organization you attended to?</vt:lpstr>
      <vt:lpstr>What are the aims of this VO?</vt:lpstr>
      <vt:lpstr>What is the daily routine of this VO?</vt:lpstr>
      <vt:lpstr>How is the work divided?</vt:lpstr>
      <vt:lpstr>What are the Strengths of this VO?</vt:lpstr>
      <vt:lpstr>Where do you think this VO needs to improve?</vt:lpstr>
      <vt:lpstr>Your comments about the place. (Insert pic of yourself contributing)</vt:lpstr>
      <vt:lpstr>My role at this VO. (Insert pic of yourself contributing)</vt:lpstr>
      <vt:lpstr>How did you feel working  or supporting this VO? (Insert pic of yourself contributing)</vt:lpstr>
      <vt:lpstr>How did your contribution help this VO? (Insert pic of yourself contributing)</vt:lpstr>
      <vt:lpstr>What did I learn during this Community Service? (Insert pic of yourself contributing)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ISR Assignment Task 3  (40%)  Presentation: 15 Hours Community Service</dc:title>
  <dc:creator>Andrew Triganza Scott</dc:creator>
  <cp:lastModifiedBy>Andrew Triganza Scott</cp:lastModifiedBy>
  <cp:revision>5</cp:revision>
  <dcterms:created xsi:type="dcterms:W3CDTF">2019-10-23T13:23:19Z</dcterms:created>
  <dcterms:modified xsi:type="dcterms:W3CDTF">2019-10-25T06:22:04Z</dcterms:modified>
</cp:coreProperties>
</file>