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8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6624"/>
            <a:ext cx="7315200" cy="259502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66530"/>
            <a:ext cx="7315200" cy="114463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156D1-F56D-44E8-B3E9-15BE4CC9FD36}" type="datetimeFigureOut">
              <a:rPr lang="en-GB" smtClean="0"/>
              <a:t>08/11/2019</a:t>
            </a:fld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545EDA-B1AE-4A85-8AD8-1AA93859B89E}" type="slidenum">
              <a:rPr lang="en-GB" smtClean="0"/>
              <a:t>‹#›</a:t>
            </a:fld>
            <a:endParaRPr lang="en-GB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156D1-F56D-44E8-B3E9-15BE4CC9FD36}" type="datetimeFigureOut">
              <a:rPr lang="en-GB" smtClean="0"/>
              <a:t>08/11/2019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45EDA-B1AE-4A85-8AD8-1AA93859B89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156D1-F56D-44E8-B3E9-15BE4CC9FD36}" type="datetimeFigureOut">
              <a:rPr lang="en-GB" smtClean="0"/>
              <a:t>08/11/2019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45EDA-B1AE-4A85-8AD8-1AA93859B89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156D1-F56D-44E8-B3E9-15BE4CC9FD36}" type="datetimeFigureOut">
              <a:rPr lang="en-GB" smtClean="0"/>
              <a:t>08/11/2019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45EDA-B1AE-4A85-8AD8-1AA93859B89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156D1-F56D-44E8-B3E9-15BE4CC9FD36}" type="datetimeFigureOut">
              <a:rPr lang="en-GB" smtClean="0"/>
              <a:t>08/11/2019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45EDA-B1AE-4A85-8AD8-1AA93859B89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156D1-F56D-44E8-B3E9-15BE4CC9FD36}" type="datetimeFigureOut">
              <a:rPr lang="en-GB" smtClean="0"/>
              <a:t>08/11/2019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45EDA-B1AE-4A85-8AD8-1AA93859B89E}" type="slidenum">
              <a:rPr lang="en-GB" smtClean="0"/>
              <a:t>‹#›</a:t>
            </a:fld>
            <a:endParaRPr lang="en-GB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0"/>
            <a:ext cx="3566160" cy="35956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156D1-F56D-44E8-B3E9-15BE4CC9FD36}" type="datetimeFigureOut">
              <a:rPr lang="en-GB" smtClean="0"/>
              <a:t>08/11/2019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45EDA-B1AE-4A85-8AD8-1AA93859B89E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156D1-F56D-44E8-B3E9-15BE4CC9FD36}" type="datetimeFigureOut">
              <a:rPr lang="en-GB" smtClean="0"/>
              <a:t>08/11/2019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45EDA-B1AE-4A85-8AD8-1AA93859B89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156D1-F56D-44E8-B3E9-15BE4CC9FD36}" type="datetimeFigureOut">
              <a:rPr lang="en-GB" smtClean="0"/>
              <a:t>08/11/2019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45EDA-B1AE-4A85-8AD8-1AA93859B89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156D1-F56D-44E8-B3E9-15BE4CC9FD36}" type="datetimeFigureOut">
              <a:rPr lang="en-GB" smtClean="0"/>
              <a:t>08/11/2019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45EDA-B1AE-4A85-8AD8-1AA93859B89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156D1-F56D-44E8-B3E9-15BE4CC9FD36}" type="datetimeFigureOut">
              <a:rPr lang="en-GB" smtClean="0"/>
              <a:t>08/11/2019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45EDA-B1AE-4A85-8AD8-1AA93859B89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69833"/>
            <a:ext cx="73152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797156D1-F56D-44E8-B3E9-15BE4CC9FD36}" type="datetimeFigureOut">
              <a:rPr lang="en-GB" smtClean="0"/>
              <a:t>08/11/2019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1D545EDA-B1AE-4A85-8AD8-1AA93859B89E}" type="slidenum">
              <a:rPr lang="en-GB" smtClean="0"/>
              <a:t>‹#›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0848"/>
            <a:ext cx="7762056" cy="2595025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ISR Assignment Task 3 </a:t>
            </a:r>
            <a:br>
              <a:rPr lang="en-GB" dirty="0" smtClean="0"/>
            </a:br>
            <a:r>
              <a:rPr lang="en-GB" dirty="0" smtClean="0"/>
              <a:t>(40%)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Presentation:</a:t>
            </a:r>
            <a:br>
              <a:rPr lang="en-GB" dirty="0" smtClean="0"/>
            </a:br>
            <a:r>
              <a:rPr lang="en-GB" i="1" dirty="0" smtClean="0"/>
              <a:t>15 Hours Community Service</a:t>
            </a:r>
            <a:endParaRPr lang="en-GB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Name and Surname</a:t>
            </a:r>
            <a:endParaRPr lang="en-GB" dirty="0" smtClean="0"/>
          </a:p>
          <a:p>
            <a:r>
              <a:rPr lang="en-GB" dirty="0" smtClean="0"/>
              <a:t>Class</a:t>
            </a:r>
            <a:endParaRPr lang="en-GB" dirty="0" smtClean="0"/>
          </a:p>
          <a:p>
            <a:r>
              <a:rPr lang="en-GB" dirty="0" smtClean="0"/>
              <a:t>Institute (e.g. IET-IME)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44722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M</a:t>
            </a:r>
            <a:r>
              <a:rPr lang="en-GB" dirty="0" smtClean="0"/>
              <a:t>y role at this VO.</a:t>
            </a:r>
            <a:br>
              <a:rPr lang="en-GB" dirty="0" smtClean="0"/>
            </a:br>
            <a:r>
              <a:rPr lang="en-GB" sz="2800" i="1" dirty="0"/>
              <a:t>(Insert pic of yourself contributing)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482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How did you feel working  or supporting this VO?</a:t>
            </a:r>
            <a:br>
              <a:rPr lang="en-GB" dirty="0" smtClean="0"/>
            </a:br>
            <a:r>
              <a:rPr lang="en-GB" sz="3100" i="1" dirty="0"/>
              <a:t>(Insert pic of yourself contributing)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1901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How did your contribution help this VO?</a:t>
            </a:r>
            <a:r>
              <a:rPr lang="en-GB" sz="2800" i="1" dirty="0"/>
              <a:t/>
            </a:r>
            <a:br>
              <a:rPr lang="en-GB" sz="2800" i="1" dirty="0"/>
            </a:br>
            <a:r>
              <a:rPr lang="en-GB" sz="3100" i="1" dirty="0"/>
              <a:t>(Insert pic of yourself contributing)</a:t>
            </a:r>
            <a:endParaRPr lang="en-GB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9557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What did I learn during this Community Service?</a:t>
            </a:r>
            <a:br>
              <a:rPr lang="en-GB" dirty="0" smtClean="0"/>
            </a:br>
            <a:r>
              <a:rPr lang="en-GB" sz="3100" i="1" dirty="0"/>
              <a:t>(Insert pic of yourself contributing)</a:t>
            </a:r>
            <a:endParaRPr lang="en-GB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2029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48680"/>
            <a:ext cx="7315200" cy="648072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Instructions - Guidelines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556752"/>
            <a:ext cx="7978080" cy="4896584"/>
          </a:xfrm>
        </p:spPr>
        <p:txBody>
          <a:bodyPr>
            <a:noAutofit/>
          </a:bodyPr>
          <a:lstStyle/>
          <a:p>
            <a:r>
              <a:rPr lang="en-GB" sz="2400" dirty="0" smtClean="0"/>
              <a:t>It is of Utmost Importance that you obtain the necessary clearance (‘OK’) from your ISR Lecturer before you start this Community Service for this Assignment.</a:t>
            </a:r>
          </a:p>
          <a:p>
            <a:r>
              <a:rPr lang="en-GB" sz="2400" dirty="0" smtClean="0"/>
              <a:t>It is of Utmost Importance that you duly fill-in the Time-sheet for the hours spent at the Voluntary Organization of your choice.</a:t>
            </a:r>
          </a:p>
          <a:p>
            <a:r>
              <a:rPr lang="en-GB" sz="2400" dirty="0" smtClean="0"/>
              <a:t>Answer the following </a:t>
            </a:r>
            <a:r>
              <a:rPr lang="en-GB" sz="2400" dirty="0" smtClean="0"/>
              <a:t>questions </a:t>
            </a:r>
            <a:r>
              <a:rPr lang="en-GB" sz="2400" dirty="0" smtClean="0"/>
              <a:t>in not more than 2 </a:t>
            </a:r>
            <a:r>
              <a:rPr lang="en-GB" sz="2400" dirty="0" smtClean="0"/>
              <a:t>sentences.</a:t>
            </a:r>
            <a:endParaRPr lang="en-GB" sz="2400" dirty="0" smtClean="0"/>
          </a:p>
          <a:p>
            <a:r>
              <a:rPr lang="en-GB" sz="2400" dirty="0" smtClean="0"/>
              <a:t>Always add images (pictures) relevant to the question.</a:t>
            </a:r>
          </a:p>
          <a:p>
            <a:r>
              <a:rPr lang="en-GB" sz="2400" dirty="0" smtClean="0"/>
              <a:t>Where applicable and specified insert pictures showing evidence </a:t>
            </a:r>
            <a:r>
              <a:rPr lang="en-GB" sz="2400" dirty="0" smtClean="0"/>
              <a:t>of yourself contributing during the Community </a:t>
            </a:r>
            <a:r>
              <a:rPr lang="en-GB" sz="2400" dirty="0" smtClean="0"/>
              <a:t>Service that you </a:t>
            </a:r>
            <a:r>
              <a:rPr lang="en-GB" sz="2400" dirty="0" smtClean="0"/>
              <a:t>are writing </a:t>
            </a:r>
            <a:r>
              <a:rPr lang="en-GB" sz="2400" dirty="0" smtClean="0"/>
              <a:t>and reflecting about.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4185726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What is the name of the Voluntary Organization you attended to?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43016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are the aims of this VO?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20914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What is the daily routine of this VO?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6563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How is the work divided?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67879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What are the Strengths of this VO?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0702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Where do you think this VO needs to improve?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054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60648"/>
            <a:ext cx="7315200" cy="1154097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Your comments about the place.</a:t>
            </a:r>
            <a:br>
              <a:rPr lang="en-GB" dirty="0" smtClean="0"/>
            </a:br>
            <a:r>
              <a:rPr lang="en-GB" sz="3100" i="1" dirty="0"/>
              <a:t>(Insert pic of yourself contributing)</a:t>
            </a:r>
            <a:endParaRPr lang="en-GB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628801"/>
            <a:ext cx="7315200" cy="4680560"/>
          </a:xfrm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69522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erspective">
  <a:themeElements>
    <a:clrScheme name="Perspective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erspec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Perspective</Template>
  <TotalTime>37</TotalTime>
  <Words>205</Words>
  <Application>Microsoft Office PowerPoint</Application>
  <PresentationFormat>On-screen Show (4:3)</PresentationFormat>
  <Paragraphs>21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Perspective</vt:lpstr>
      <vt:lpstr>ISR Assignment Task 3  (40%)  Presentation: 15 Hours Community Service</vt:lpstr>
      <vt:lpstr>Instructions - Guidelines</vt:lpstr>
      <vt:lpstr>What is the name of the Voluntary Organization you attended to?</vt:lpstr>
      <vt:lpstr>What are the aims of this VO?</vt:lpstr>
      <vt:lpstr>What is the daily routine of this VO?</vt:lpstr>
      <vt:lpstr>How is the work divided?</vt:lpstr>
      <vt:lpstr>What are the Strengths of this VO?</vt:lpstr>
      <vt:lpstr>Where do you think this VO needs to improve?</vt:lpstr>
      <vt:lpstr>Your comments about the place. (Insert pic of yourself contributing)</vt:lpstr>
      <vt:lpstr>My role at this VO. (Insert pic of yourself contributing)</vt:lpstr>
      <vt:lpstr>How did you feel working  or supporting this VO? (Insert pic of yourself contributing)</vt:lpstr>
      <vt:lpstr>How did your contribution help this VO? (Insert pic of yourself contributing)</vt:lpstr>
      <vt:lpstr>What did I learn during this Community Service? (Insert pic of yourself contributing)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ISR Assignment Task 3  (40%)  Presentation: 15 Hours Community Service</dc:title>
  <dc:creator>Andrew Triganza Scott</dc:creator>
  <cp:lastModifiedBy>Andrew Triganza Scott</cp:lastModifiedBy>
  <cp:revision>5</cp:revision>
  <dcterms:created xsi:type="dcterms:W3CDTF">2019-10-23T13:23:19Z</dcterms:created>
  <dcterms:modified xsi:type="dcterms:W3CDTF">2019-11-08T14:17:24Z</dcterms:modified>
</cp:coreProperties>
</file>