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58" r:id="rId5"/>
    <p:sldId id="260" r:id="rId6"/>
    <p:sldId id="261" r:id="rId7"/>
    <p:sldId id="262" r:id="rId8"/>
    <p:sldId id="259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D3C57-D03C-40B9-BF78-E8F8C345B46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B3F45-1985-4C89-A918-B28E8E4E9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0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7F998-ACF5-4721-A0BE-DF49E136ACC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9122-35CD-493A-9323-65797F98A8DA}" type="datetimeFigureOut">
              <a:rPr lang="en-GB" smtClean="0"/>
              <a:pPr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B9B-E305-493B-8152-30FB265817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2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9122-35CD-493A-9323-65797F98A8DA}" type="datetimeFigureOut">
              <a:rPr lang="en-GB" smtClean="0"/>
              <a:pPr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B9B-E305-493B-8152-30FB265817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4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9122-35CD-493A-9323-65797F98A8DA}" type="datetimeFigureOut">
              <a:rPr lang="en-GB" smtClean="0"/>
              <a:pPr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B9B-E305-493B-8152-30FB265817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2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9122-35CD-493A-9323-65797F98A8DA}" type="datetimeFigureOut">
              <a:rPr lang="en-GB" smtClean="0"/>
              <a:pPr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B9B-E305-493B-8152-30FB265817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54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9122-35CD-493A-9323-65797F98A8DA}" type="datetimeFigureOut">
              <a:rPr lang="en-GB" smtClean="0"/>
              <a:pPr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B9B-E305-493B-8152-30FB265817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8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9122-35CD-493A-9323-65797F98A8DA}" type="datetimeFigureOut">
              <a:rPr lang="en-GB" smtClean="0"/>
              <a:pPr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B9B-E305-493B-8152-30FB265817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6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9122-35CD-493A-9323-65797F98A8DA}" type="datetimeFigureOut">
              <a:rPr lang="en-GB" smtClean="0"/>
              <a:pPr/>
              <a:t>22/02/2016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B9B-E305-493B-8152-30FB265817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0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9122-35CD-493A-9323-65797F98A8DA}" type="datetimeFigureOut">
              <a:rPr lang="en-GB" smtClean="0"/>
              <a:pPr/>
              <a:t>22/02/2016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B9B-E305-493B-8152-30FB265817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9122-35CD-493A-9323-65797F98A8DA}" type="datetimeFigureOut">
              <a:rPr lang="en-GB" smtClean="0"/>
              <a:pPr/>
              <a:t>22/02/2016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B9B-E305-493B-8152-30FB265817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9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9122-35CD-493A-9323-65797F98A8DA}" type="datetimeFigureOut">
              <a:rPr lang="en-GB" smtClean="0"/>
              <a:pPr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B9B-E305-493B-8152-30FB265817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9122-35CD-493A-9323-65797F98A8DA}" type="datetimeFigureOut">
              <a:rPr lang="en-GB" smtClean="0"/>
              <a:pPr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B9B-E305-493B-8152-30FB265817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3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E9122-35CD-493A-9323-65797F98A8DA}" type="datetimeFigureOut">
              <a:rPr lang="en-GB" smtClean="0"/>
              <a:pPr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2BB9B-E305-493B-8152-30FB265817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5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1deE9SoO3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30686" r="13444" b="39292"/>
          <a:stretch/>
        </p:blipFill>
        <p:spPr bwMode="auto">
          <a:xfrm>
            <a:off x="380500" y="2708920"/>
            <a:ext cx="84341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intaward.org/assets/images/logo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04664"/>
            <a:ext cx="6724640" cy="18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31349" r="13546" b="19445"/>
          <a:stretch/>
        </p:blipFill>
        <p:spPr bwMode="auto">
          <a:xfrm>
            <a:off x="179512" y="114229"/>
            <a:ext cx="8784976" cy="32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44034" r="42570" b="30398"/>
          <a:stretch/>
        </p:blipFill>
        <p:spPr bwMode="auto">
          <a:xfrm>
            <a:off x="539552" y="3573016"/>
            <a:ext cx="8235611" cy="278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4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39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 new visual identity for The Duke of Edinburgh's International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Award</a:t>
            </a:r>
            <a:endParaRPr lang="en-GB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://www.youtube.com/watch?v=n1deE9SoO3o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8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ONE WORLD, ONE AWARD</a:t>
            </a:r>
          </a:p>
        </p:txBody>
      </p:sp>
      <p:pic>
        <p:nvPicPr>
          <p:cNvPr id="819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944563"/>
            <a:ext cx="8691562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0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958283"/>
              </p:ext>
            </p:extLst>
          </p:nvPr>
        </p:nvGraphicFramePr>
        <p:xfrm>
          <a:off x="457200" y="1081088"/>
          <a:ext cx="7807326" cy="44330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02442"/>
                <a:gridCol w="2602442"/>
                <a:gridCol w="2602442"/>
              </a:tblGrid>
              <a:tr h="501921">
                <a:tc rowSpan="2">
                  <a:txBody>
                    <a:bodyPr/>
                    <a:lstStyle/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period of participation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86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</a:t>
                      </a:r>
                      <a:r>
                        <a:rPr lang="en-GB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entrants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 holders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</a:tr>
              <a:tr h="87500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applicable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</a:tr>
              <a:tr h="87500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months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months </a:t>
                      </a:r>
                    </a:p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(if Bronze holder)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</a:tr>
              <a:tr h="87500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months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months </a:t>
                      </a:r>
                    </a:p>
                    <a:p>
                      <a:pPr algn="just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(if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Silver holder)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</a:tr>
              <a:tr h="807460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is a marathon, not a sprint!</a:t>
                      </a:r>
                      <a:endParaRPr lang="en-US" sz="2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  <a:tc hMerge="1">
                  <a:txBody>
                    <a:bodyPr/>
                    <a:lstStyle/>
                    <a:p>
                      <a:pPr algn="just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  <a:tc hMerge="1">
                  <a:txBody>
                    <a:bodyPr/>
                    <a:lstStyle/>
                    <a:p>
                      <a:pPr algn="just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9" marB="45709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91680" y="424026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latin typeface="Arial" pitchFamily="34" charset="0"/>
                <a:cs typeface="Arial" pitchFamily="34" charset="0"/>
              </a:rPr>
              <a:t>Participant time requirements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27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28174" r="19013" b="46230"/>
          <a:stretch/>
        </p:blipFill>
        <p:spPr bwMode="auto">
          <a:xfrm>
            <a:off x="0" y="908720"/>
            <a:ext cx="914400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25708" r="13264" b="52178"/>
          <a:stretch/>
        </p:blipFill>
        <p:spPr bwMode="auto">
          <a:xfrm>
            <a:off x="0" y="2924944"/>
            <a:ext cx="9157677" cy="161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24336" r="13050" b="48959"/>
          <a:stretch/>
        </p:blipFill>
        <p:spPr bwMode="auto">
          <a:xfrm>
            <a:off x="1" y="4904508"/>
            <a:ext cx="9157678" cy="195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 Black" pitchFamily="34" charset="0"/>
              </a:rPr>
              <a:t>Three Main Areas</a:t>
            </a:r>
            <a:endParaRPr lang="en-GB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3" t="20582" r="13029" b="27397"/>
          <a:stretch/>
        </p:blipFill>
        <p:spPr bwMode="auto">
          <a:xfrm>
            <a:off x="251520" y="260648"/>
            <a:ext cx="8640960" cy="339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38731" r="43185" b="33807"/>
          <a:stretch/>
        </p:blipFill>
        <p:spPr bwMode="auto">
          <a:xfrm>
            <a:off x="604250" y="3650758"/>
            <a:ext cx="7935499" cy="292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30754" r="13324" b="19445"/>
          <a:stretch/>
        </p:blipFill>
        <p:spPr bwMode="auto">
          <a:xfrm>
            <a:off x="179512" y="116632"/>
            <a:ext cx="881538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t="38163" r="39671" b="23579"/>
          <a:stretch/>
        </p:blipFill>
        <p:spPr bwMode="auto">
          <a:xfrm>
            <a:off x="1043608" y="3568677"/>
            <a:ext cx="67810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31349" r="13546" b="18849"/>
          <a:stretch/>
        </p:blipFill>
        <p:spPr bwMode="auto">
          <a:xfrm>
            <a:off x="69924" y="116633"/>
            <a:ext cx="896657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30777" r="40097" b="43655"/>
          <a:stretch/>
        </p:blipFill>
        <p:spPr bwMode="auto">
          <a:xfrm>
            <a:off x="467544" y="3750777"/>
            <a:ext cx="834813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0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27353" r="14512" b="39881"/>
          <a:stretch/>
        </p:blipFill>
        <p:spPr bwMode="auto">
          <a:xfrm>
            <a:off x="179512" y="1196752"/>
            <a:ext cx="8672946" cy="23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31425" r="19091" b="41193"/>
          <a:stretch/>
        </p:blipFill>
        <p:spPr bwMode="auto">
          <a:xfrm>
            <a:off x="212870" y="4114800"/>
            <a:ext cx="8672945" cy="20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332656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3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31350" r="13100" b="19245"/>
          <a:stretch/>
        </p:blipFill>
        <p:spPr bwMode="auto">
          <a:xfrm>
            <a:off x="179513" y="188640"/>
            <a:ext cx="8784976" cy="32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39678" r="38287" b="22064"/>
          <a:stretch/>
        </p:blipFill>
        <p:spPr bwMode="auto">
          <a:xfrm>
            <a:off x="768281" y="3478054"/>
            <a:ext cx="6951358" cy="319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5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70</Words>
  <Application>Microsoft Office PowerPoint</Application>
  <PresentationFormat>On-screen Show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Edvella</dc:creator>
  <cp:lastModifiedBy>Andrew Triganza Scott</cp:lastModifiedBy>
  <cp:revision>11</cp:revision>
  <dcterms:created xsi:type="dcterms:W3CDTF">2015-10-27T21:57:49Z</dcterms:created>
  <dcterms:modified xsi:type="dcterms:W3CDTF">2016-02-22T07:05:17Z</dcterms:modified>
</cp:coreProperties>
</file>