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3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48E3F2-9A44-4812-81BA-0C63E1AA9306}" type="datetimeFigureOut">
              <a:rPr lang="en-GB" smtClean="0"/>
              <a:t>23/01/2013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772B48-B0A7-4DBF-880A-32E397FE72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1344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08574FA-B7A5-47BA-9499-F84EE6B43070}" type="datetime1">
              <a:rPr lang="en-US" smtClean="0"/>
              <a:t>1/23/2013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/>
              <a:t>(C) Krystle Attard 2013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AD8AC1A-9587-4E14-A754-B9FB2DB8B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D8F37E-661F-4C5D-81DC-35DE16BC44FA}" type="datetime1">
              <a:rPr lang="en-US" smtClean="0"/>
              <a:t>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(C) Krystle Attard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D8AC1A-9587-4E14-A754-B9FB2DB8B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F5E566-CB9A-4B34-B15E-ECCFFDBF9E96}" type="datetime1">
              <a:rPr lang="en-US" smtClean="0"/>
              <a:t>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(C) Krystle Attard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D8AC1A-9587-4E14-A754-B9FB2DB8B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134D29-F3BC-4799-8434-57EC1C8E87EF}" type="datetime1">
              <a:rPr lang="en-US" smtClean="0"/>
              <a:t>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(C) Krystle Attard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D8AC1A-9587-4E14-A754-B9FB2DB8B6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EDED09-A4EA-452A-AF19-AF20F8F659A3}" type="datetime1">
              <a:rPr lang="en-US" smtClean="0"/>
              <a:t>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(C) Krystle Attard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D8AC1A-9587-4E14-A754-B9FB2DB8B6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4EFBBB-BCB2-4F7E-BE3E-CFBE6C794CF3}" type="datetime1">
              <a:rPr lang="en-US" smtClean="0"/>
              <a:t>1/23/2013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(C) Krystle Attard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D8AC1A-9587-4E14-A754-B9FB2DB8B6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2FE659-AD13-4920-AAD9-D1AFBEF396ED}" type="datetime1">
              <a:rPr lang="en-US" smtClean="0"/>
              <a:t>1/23/2013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(C) Krystle Attard 2013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D8AC1A-9587-4E14-A754-B9FB2DB8B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4B950E-95FF-4569-8520-7D6EDFF84453}" type="datetime1">
              <a:rPr lang="en-US" smtClean="0"/>
              <a:t>1/23/2013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(C) Krystle Attard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D8AC1A-9587-4E14-A754-B9FB2DB8B6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40F22A-6449-42AA-985F-BC0F7E85B95B}" type="datetime1">
              <a:rPr lang="en-US" smtClean="0"/>
              <a:t>1/23/2013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(C) Krystle Attard 2013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D8AC1A-9587-4E14-A754-B9FB2DB8B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E73DD82-58F9-4971-813A-0F57AFD20740}" type="datetime1">
              <a:rPr lang="en-US" smtClean="0"/>
              <a:t>1/23/2013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(C) Krystle Attard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D8AC1A-9587-4E14-A754-B9FB2DB8B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DADCC40-184A-46CE-8B71-0A0ABAF267AD}" type="datetime1">
              <a:rPr lang="en-US" smtClean="0"/>
              <a:t>1/23/2013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(C) Krystle Attard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AD8AC1A-9587-4E14-A754-B9FB2DB8B6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52F7DA4-4E3E-4E15-8110-829BC80934F1}" type="datetime1">
              <a:rPr lang="en-US" smtClean="0"/>
              <a:t>1/23/2013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(C) Krystle Attard 2013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AD8AC1A-9587-4E14-A754-B9FB2DB8B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Entrepreneurship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SWOT Analysis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(C) Krystle Attard 2013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9"/>
            <a:ext cx="8075240" cy="360385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S-T </a:t>
            </a: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Strategies: </a:t>
            </a:r>
            <a:endParaRPr lang="en-US" sz="2400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algn="just"/>
            <a:r>
              <a:rPr lang="en-US" sz="2400" dirty="0" smtClean="0"/>
              <a:t>identify </a:t>
            </a:r>
            <a:r>
              <a:rPr lang="en-US" sz="2400" dirty="0" smtClean="0"/>
              <a:t>ways </a:t>
            </a:r>
            <a:r>
              <a:rPr lang="en-US" sz="2400" dirty="0" smtClean="0"/>
              <a:t>how to use the firm’s strengths </a:t>
            </a:r>
            <a:r>
              <a:rPr lang="en-US" sz="2400" dirty="0" smtClean="0"/>
              <a:t>to reduce its vulnerability to external threats</a:t>
            </a:r>
          </a:p>
          <a:p>
            <a:endParaRPr lang="en-US" sz="2400" dirty="0" smtClean="0"/>
          </a:p>
          <a:p>
            <a:pPr marL="109728" indent="0">
              <a:buNone/>
            </a:pP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W-T </a:t>
            </a: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Strategies: </a:t>
            </a:r>
            <a:endParaRPr lang="en-US" sz="2400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algn="just"/>
            <a:r>
              <a:rPr lang="en-US" sz="2400" dirty="0" smtClean="0"/>
              <a:t>establish </a:t>
            </a:r>
            <a:r>
              <a:rPr lang="en-US" sz="2400" dirty="0" smtClean="0"/>
              <a:t>a defensive plan to prevent the firm’s weaknesses from making it highly susceptible to external threats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SWOT </a:t>
            </a:r>
            <a:r>
              <a:rPr lang="en-US" dirty="0" smtClean="0"/>
              <a:t>Matrix: Threats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(C) Krystle Attard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338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400" dirty="0" smtClean="0"/>
              <a:t>A situation </a:t>
            </a:r>
            <a:r>
              <a:rPr lang="en-US" sz="2400" dirty="0"/>
              <a:t>analysis </a:t>
            </a:r>
            <a:r>
              <a:rPr lang="en-US" sz="2400" dirty="0" smtClean="0"/>
              <a:t>where internal strengths  and weaknesses </a:t>
            </a:r>
            <a:r>
              <a:rPr lang="en-US" sz="2400" dirty="0"/>
              <a:t>of an </a:t>
            </a:r>
            <a:r>
              <a:rPr lang="en-US" sz="2400" dirty="0" smtClean="0"/>
              <a:t>organization are examined in line with potential opportunities and threats to </a:t>
            </a:r>
            <a:r>
              <a:rPr lang="en-US" sz="2400" dirty="0"/>
              <a:t>chart a </a:t>
            </a:r>
            <a:r>
              <a:rPr lang="en-US" sz="2400" dirty="0" smtClean="0"/>
              <a:t>strategy</a:t>
            </a:r>
            <a:endParaRPr lang="en-US" sz="2400" dirty="0"/>
          </a:p>
          <a:p>
            <a:pPr>
              <a:buNone/>
            </a:pPr>
            <a:endParaRPr lang="en-US" dirty="0" smtClean="0"/>
          </a:p>
          <a:p>
            <a:pPr algn="r">
              <a:buNone/>
            </a:pP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0860" y="2780928"/>
            <a:ext cx="3361531" cy="3437241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827584" y="3271014"/>
            <a:ext cx="2592288" cy="245706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150000"/>
              </a:lnSpc>
              <a:buFont typeface="Wingdings 3"/>
              <a:buNone/>
            </a:pP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</a:t>
            </a:r>
            <a:r>
              <a:rPr lang="en-US" sz="2400" dirty="0" smtClean="0"/>
              <a:t>trengths</a:t>
            </a:r>
          </a:p>
          <a:p>
            <a:pPr>
              <a:lnSpc>
                <a:spcPct val="150000"/>
              </a:lnSpc>
              <a:buFont typeface="Wingdings 3"/>
              <a:buNone/>
            </a:pP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W</a:t>
            </a:r>
            <a:r>
              <a:rPr lang="en-US" sz="2400" dirty="0" smtClean="0"/>
              <a:t>eaknesses</a:t>
            </a:r>
          </a:p>
          <a:p>
            <a:pPr>
              <a:lnSpc>
                <a:spcPct val="150000"/>
              </a:lnSpc>
              <a:buFont typeface="Wingdings 3"/>
              <a:buNone/>
            </a:pP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O</a:t>
            </a:r>
            <a:r>
              <a:rPr lang="en-US" sz="2400" dirty="0" smtClean="0"/>
              <a:t>pportunities</a:t>
            </a:r>
          </a:p>
          <a:p>
            <a:pPr>
              <a:lnSpc>
                <a:spcPct val="150000"/>
              </a:lnSpc>
              <a:buFont typeface="Wingdings 3"/>
              <a:buNone/>
            </a:pP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400" dirty="0" smtClean="0"/>
              <a:t>hreats</a:t>
            </a:r>
          </a:p>
          <a:p>
            <a:pPr>
              <a:buFont typeface="Wingdings 3"/>
              <a:buNone/>
            </a:pPr>
            <a:endParaRPr lang="en-US" sz="2400" dirty="0"/>
          </a:p>
          <a:p>
            <a:pPr>
              <a:buFont typeface="Wingdings 3"/>
              <a:buNone/>
            </a:pPr>
            <a:endParaRPr lang="en-US" sz="24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(C) Krystle Attard 2013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buNone/>
            </a:pPr>
            <a:endParaRPr lang="en-US" sz="1400" dirty="0" smtClean="0"/>
          </a:p>
          <a:p>
            <a:pPr algn="just"/>
            <a:r>
              <a:rPr lang="en-US" sz="2400" dirty="0" smtClean="0"/>
              <a:t>A </a:t>
            </a:r>
            <a:r>
              <a:rPr lang="en-US" sz="2400" dirty="0"/>
              <a:t>firm’s strengths are its resources and capabilities that can be used as a basis for developing a competitive </a:t>
            </a:r>
            <a:r>
              <a:rPr lang="en-US" sz="2400" dirty="0" smtClean="0"/>
              <a:t>advantage  </a:t>
            </a:r>
          </a:p>
          <a:p>
            <a:pPr algn="just"/>
            <a:endParaRPr lang="en-US" sz="2400" dirty="0" smtClean="0"/>
          </a:p>
          <a:p>
            <a:pPr marL="109728" indent="0" algn="just">
              <a:buNone/>
            </a:pP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Examples:</a:t>
            </a:r>
            <a:r>
              <a:rPr lang="en-US" sz="2400" dirty="0" smtClean="0"/>
              <a:t> </a:t>
            </a:r>
          </a:p>
          <a:p>
            <a:pPr algn="just"/>
            <a:r>
              <a:rPr lang="en-US" sz="2400" dirty="0" smtClean="0"/>
              <a:t>p</a:t>
            </a:r>
            <a:r>
              <a:rPr lang="en-US" sz="2400" dirty="0" smtClean="0"/>
              <a:t>atents, brand names, reputation, cost advantages, access to resources, distribution networks</a:t>
            </a:r>
            <a:endParaRPr lang="en-US" sz="2400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Strengths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116632"/>
            <a:ext cx="1915377" cy="1428552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(C) Krystle Attard 2013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075240" cy="3459840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endParaRPr lang="en-US" sz="1400" dirty="0" smtClean="0"/>
          </a:p>
          <a:p>
            <a:pPr algn="just"/>
            <a:r>
              <a:rPr lang="en-US" sz="2400" dirty="0" smtClean="0"/>
              <a:t>Absence </a:t>
            </a:r>
            <a:r>
              <a:rPr lang="en-US" sz="2400" dirty="0"/>
              <a:t>of </a:t>
            </a:r>
            <a:r>
              <a:rPr lang="en-US" sz="2400" dirty="0" smtClean="0"/>
              <a:t>strengths or threats to profitability</a:t>
            </a:r>
          </a:p>
          <a:p>
            <a:pPr algn="just"/>
            <a:r>
              <a:rPr lang="en-US" sz="2400" dirty="0" smtClean="0"/>
              <a:t>Deals with product features from production to sales and marketing stages</a:t>
            </a:r>
          </a:p>
          <a:p>
            <a:pPr algn="just"/>
            <a:endParaRPr lang="en-US" sz="2400" dirty="0" smtClean="0"/>
          </a:p>
          <a:p>
            <a:pPr marL="109728" indent="0" algn="just">
              <a:buNone/>
            </a:pP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Examples:</a:t>
            </a:r>
          </a:p>
          <a:p>
            <a:pPr algn="just"/>
            <a:r>
              <a:rPr lang="en-US" sz="2400" dirty="0" smtClean="0"/>
              <a:t>patent protection, established competition, price vs. quality balance, limited access to resources</a:t>
            </a:r>
            <a:endParaRPr lang="en-US" sz="24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Weaknesses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9409" y="17846"/>
            <a:ext cx="1719635" cy="1719635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(C) Krystle Attard 2013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3747872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en-US" sz="1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external environmental analysis may reveal certain new opportunities for profit and </a:t>
            </a:r>
            <a:r>
              <a:rPr lang="en-US" sz="2400" dirty="0" smtClean="0"/>
              <a:t>growth  </a:t>
            </a:r>
          </a:p>
          <a:p>
            <a:endParaRPr lang="en-US" sz="2400" dirty="0" smtClean="0"/>
          </a:p>
          <a:p>
            <a:pPr marL="109728" indent="0">
              <a:buNone/>
            </a:pP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Examples:</a:t>
            </a:r>
            <a:endParaRPr lang="en-US" sz="24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2400" dirty="0" smtClean="0"/>
              <a:t>An unfulfilled customer need</a:t>
            </a:r>
          </a:p>
          <a:p>
            <a:r>
              <a:rPr lang="en-US" sz="2400" dirty="0" smtClean="0"/>
              <a:t>New </a:t>
            </a:r>
            <a:r>
              <a:rPr lang="en-US" sz="2400" dirty="0" smtClean="0"/>
              <a:t>technologies</a:t>
            </a:r>
          </a:p>
          <a:p>
            <a:r>
              <a:rPr lang="en-US" sz="2400" dirty="0" smtClean="0"/>
              <a:t>Loosening of regulations</a:t>
            </a:r>
          </a:p>
          <a:p>
            <a:r>
              <a:rPr lang="en-US" sz="2400" dirty="0" smtClean="0"/>
              <a:t>Less international </a:t>
            </a:r>
            <a:r>
              <a:rPr lang="en-US" sz="2400" dirty="0" smtClean="0"/>
              <a:t>trade barriers</a:t>
            </a:r>
          </a:p>
          <a:p>
            <a:pPr>
              <a:buNone/>
            </a:pPr>
            <a:endParaRPr lang="en-US" sz="24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Opportunities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4365" y="116632"/>
            <a:ext cx="1719635" cy="1719635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(C) Krystle Attard 2013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en-US" sz="1400" dirty="0" smtClean="0"/>
          </a:p>
          <a:p>
            <a:r>
              <a:rPr lang="en-US" sz="2400" dirty="0" smtClean="0"/>
              <a:t>Changes </a:t>
            </a:r>
            <a:r>
              <a:rPr lang="en-US" sz="2400" dirty="0"/>
              <a:t>in the external environmental also may present threats to the </a:t>
            </a:r>
            <a:r>
              <a:rPr lang="en-US" sz="2400" dirty="0" smtClean="0"/>
              <a:t>firm  </a:t>
            </a:r>
          </a:p>
          <a:p>
            <a:pPr marL="109728" indent="0">
              <a:buNone/>
            </a:pPr>
            <a:endParaRPr lang="en-US" sz="2400" dirty="0" smtClean="0"/>
          </a:p>
          <a:p>
            <a:pPr marL="109728" indent="0">
              <a:buNone/>
            </a:pPr>
            <a:r>
              <a:rPr lang="en-US" sz="2400" dirty="0" smtClean="0"/>
              <a:t>Examples:</a:t>
            </a:r>
            <a:endParaRPr lang="en-US" sz="2400" dirty="0"/>
          </a:p>
          <a:p>
            <a:r>
              <a:rPr lang="en-US" sz="2400" dirty="0" smtClean="0"/>
              <a:t>Shifting consumer </a:t>
            </a:r>
            <a:r>
              <a:rPr lang="en-US" sz="2400" dirty="0" smtClean="0"/>
              <a:t>tastes </a:t>
            </a:r>
            <a:endParaRPr lang="en-US" sz="2400" dirty="0" smtClean="0"/>
          </a:p>
          <a:p>
            <a:r>
              <a:rPr lang="en-US" sz="2400" dirty="0" smtClean="0"/>
              <a:t>Substitute </a:t>
            </a:r>
            <a:r>
              <a:rPr lang="en-US" sz="2400" dirty="0" smtClean="0"/>
              <a:t>products</a:t>
            </a:r>
          </a:p>
          <a:p>
            <a:r>
              <a:rPr lang="en-US" sz="2400" dirty="0" smtClean="0"/>
              <a:t>New regulations</a:t>
            </a:r>
          </a:p>
          <a:p>
            <a:r>
              <a:rPr lang="en-US" sz="2400" dirty="0" smtClean="0"/>
              <a:t>Increased trade </a:t>
            </a:r>
            <a:r>
              <a:rPr lang="en-US" sz="2400" dirty="0" smtClean="0"/>
              <a:t>barriers</a:t>
            </a:r>
          </a:p>
          <a:p>
            <a:r>
              <a:rPr lang="en-US" sz="2400" dirty="0" smtClean="0"/>
              <a:t>Increased overheads</a:t>
            </a:r>
            <a:endParaRPr lang="en-US" sz="2400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Threats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2337" y="0"/>
            <a:ext cx="1201663" cy="1676739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(C) Krystle Attard 2013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400" dirty="0"/>
              <a:t>A firm should not necessarily pursue the more </a:t>
            </a:r>
            <a:r>
              <a:rPr lang="en-US" sz="2400" dirty="0" smtClean="0"/>
              <a:t>money-spinning opportunities  </a:t>
            </a:r>
          </a:p>
          <a:p>
            <a:pPr algn="just"/>
            <a:endParaRPr lang="en-US" sz="2400" dirty="0"/>
          </a:p>
          <a:p>
            <a:pPr algn="just"/>
            <a:r>
              <a:rPr lang="en-US" sz="2400" dirty="0" smtClean="0"/>
              <a:t>There may be a </a:t>
            </a:r>
            <a:r>
              <a:rPr lang="en-US" sz="2400" dirty="0"/>
              <a:t>better chance at developing a competitive advantage by identifying a </a:t>
            </a:r>
            <a:r>
              <a:rPr lang="en-US" sz="2400" dirty="0" smtClean="0"/>
              <a:t>balance between </a:t>
            </a:r>
            <a:r>
              <a:rPr lang="en-US" sz="2400" dirty="0"/>
              <a:t>the firm’s strengths and upcoming </a:t>
            </a:r>
            <a:r>
              <a:rPr lang="en-US" sz="2400" dirty="0" smtClean="0"/>
              <a:t>opportunities </a:t>
            </a:r>
            <a:endParaRPr lang="en-US" sz="2400" dirty="0"/>
          </a:p>
          <a:p>
            <a:pPr indent="0">
              <a:buNone/>
            </a:pPr>
            <a:endParaRPr lang="en-US" dirty="0" smtClean="0"/>
          </a:p>
          <a:p>
            <a:pPr indent="0" algn="r">
              <a:buNone/>
            </a:pPr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SWOT Matrix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(C) Krystle Attard 2013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9607017"/>
              </p:ext>
            </p:extLst>
          </p:nvPr>
        </p:nvGraphicFramePr>
        <p:xfrm>
          <a:off x="457200" y="1481138"/>
          <a:ext cx="8229600" cy="3724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579710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 marL="100344" marR="10034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Strengths</a:t>
                      </a:r>
                      <a:r>
                        <a:rPr lang="en-US" sz="2800" baseline="0" dirty="0" smtClean="0"/>
                        <a:t> </a:t>
                      </a:r>
                      <a:endParaRPr lang="en-US" sz="2800" dirty="0"/>
                    </a:p>
                  </a:txBody>
                  <a:tcPr marL="100344" marR="10034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Weaknesses</a:t>
                      </a:r>
                      <a:endParaRPr lang="en-US" sz="2800" dirty="0"/>
                    </a:p>
                  </a:txBody>
                  <a:tcPr marL="100344" marR="100344"/>
                </a:tc>
              </a:tr>
              <a:tr h="1572501">
                <a:tc>
                  <a:txBody>
                    <a:bodyPr/>
                    <a:lstStyle/>
                    <a:p>
                      <a:pPr algn="ctr"/>
                      <a:endParaRPr lang="en-US" sz="2800" dirty="0" smtClean="0"/>
                    </a:p>
                    <a:p>
                      <a:pPr algn="ctr"/>
                      <a:r>
                        <a:rPr lang="en-US" sz="2800" dirty="0" smtClean="0"/>
                        <a:t>Opportunities</a:t>
                      </a:r>
                      <a:endParaRPr lang="en-US" sz="2800" dirty="0"/>
                    </a:p>
                  </a:txBody>
                  <a:tcPr marL="100344" marR="100344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 smtClean="0"/>
                    </a:p>
                    <a:p>
                      <a:pPr algn="ctr"/>
                      <a:r>
                        <a:rPr lang="en-US" sz="2800" dirty="0" smtClean="0"/>
                        <a:t>S-O</a:t>
                      </a:r>
                      <a:endParaRPr lang="en-US" sz="2800" dirty="0"/>
                    </a:p>
                  </a:txBody>
                  <a:tcPr marL="100344" marR="100344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 smtClean="0"/>
                    </a:p>
                    <a:p>
                      <a:pPr algn="ctr"/>
                      <a:r>
                        <a:rPr lang="en-US" sz="2800" dirty="0" smtClean="0"/>
                        <a:t>W-O</a:t>
                      </a:r>
                      <a:endParaRPr lang="en-US" sz="2800" dirty="0"/>
                    </a:p>
                  </a:txBody>
                  <a:tcPr marL="100344" marR="100344"/>
                </a:tc>
              </a:tr>
              <a:tr h="1572501">
                <a:tc>
                  <a:txBody>
                    <a:bodyPr/>
                    <a:lstStyle/>
                    <a:p>
                      <a:pPr algn="ctr"/>
                      <a:endParaRPr lang="en-US" sz="2800" dirty="0" smtClean="0"/>
                    </a:p>
                    <a:p>
                      <a:pPr algn="ctr"/>
                      <a:r>
                        <a:rPr lang="en-US" sz="2800" dirty="0" smtClean="0"/>
                        <a:t>Threats</a:t>
                      </a:r>
                      <a:endParaRPr lang="en-US" sz="2800" dirty="0"/>
                    </a:p>
                  </a:txBody>
                  <a:tcPr marL="100344" marR="100344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 smtClean="0"/>
                    </a:p>
                    <a:p>
                      <a:pPr algn="ctr"/>
                      <a:r>
                        <a:rPr lang="en-US" sz="2800" dirty="0" smtClean="0"/>
                        <a:t>S-T</a:t>
                      </a:r>
                      <a:endParaRPr lang="en-US" sz="2800" dirty="0"/>
                    </a:p>
                  </a:txBody>
                  <a:tcPr marL="100344" marR="100344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 smtClean="0"/>
                    </a:p>
                    <a:p>
                      <a:pPr algn="ctr"/>
                      <a:r>
                        <a:rPr lang="en-US" sz="2800" dirty="0" smtClean="0"/>
                        <a:t>W-T</a:t>
                      </a:r>
                      <a:endParaRPr lang="en-US" sz="2800" dirty="0"/>
                    </a:p>
                  </a:txBody>
                  <a:tcPr marL="100344" marR="100344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SWOT </a:t>
            </a:r>
            <a:r>
              <a:rPr lang="en-US" dirty="0" smtClean="0"/>
              <a:t>Matrix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(C) Krystle Attard 2013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075240" cy="2955784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S-O </a:t>
            </a: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Strategies: </a:t>
            </a:r>
            <a:endParaRPr lang="en-US" sz="2400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algn="just"/>
            <a:r>
              <a:rPr lang="en-US" sz="2400" dirty="0" smtClean="0"/>
              <a:t>pursue business opportunities which fit in with the </a:t>
            </a:r>
            <a:r>
              <a:rPr lang="en-US" sz="2400" dirty="0" smtClean="0"/>
              <a:t>company’s </a:t>
            </a:r>
            <a:r>
              <a:rPr lang="en-US" sz="2400" dirty="0" smtClean="0"/>
              <a:t>established strengths</a:t>
            </a:r>
            <a:endParaRPr lang="en-US" sz="2400" dirty="0" smtClean="0"/>
          </a:p>
          <a:p>
            <a:endParaRPr lang="en-US" sz="2400" dirty="0" smtClean="0"/>
          </a:p>
          <a:p>
            <a:pPr marL="109728" indent="0">
              <a:buNone/>
            </a:pP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W-O </a:t>
            </a: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Strategies: </a:t>
            </a:r>
            <a:endParaRPr lang="en-US" sz="2400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2400" dirty="0" smtClean="0"/>
              <a:t>overcome </a:t>
            </a:r>
            <a:r>
              <a:rPr lang="en-US" sz="2400" dirty="0" smtClean="0"/>
              <a:t>weaknesses to pursue </a:t>
            </a:r>
            <a:r>
              <a:rPr lang="en-US" sz="2400" dirty="0" smtClean="0"/>
              <a:t>opportunities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SWOT </a:t>
            </a:r>
            <a:r>
              <a:rPr lang="en-US" dirty="0" smtClean="0"/>
              <a:t>Matrix: Opportunities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(C) Krystle Attard 2013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78</TotalTime>
  <Words>337</Words>
  <Application>Microsoft Office PowerPoint</Application>
  <PresentationFormat>On-screen Show (4:3)</PresentationFormat>
  <Paragraphs>81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Entrepreneurship</vt:lpstr>
      <vt:lpstr>Definition</vt:lpstr>
      <vt:lpstr>Strengths</vt:lpstr>
      <vt:lpstr>Weaknesses</vt:lpstr>
      <vt:lpstr>Opportunities</vt:lpstr>
      <vt:lpstr>Threats</vt:lpstr>
      <vt:lpstr>SWOT Matrix</vt:lpstr>
      <vt:lpstr>The SWOT Matrix</vt:lpstr>
      <vt:lpstr>SWOT Matrix: Opportunities</vt:lpstr>
      <vt:lpstr>SWOT Matrix: Threats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SWOT Analysis</dc:title>
  <dc:creator>Eli</dc:creator>
  <cp:lastModifiedBy>Krystle Attard</cp:lastModifiedBy>
  <cp:revision>28</cp:revision>
  <dcterms:created xsi:type="dcterms:W3CDTF">2010-12-01T06:15:09Z</dcterms:created>
  <dcterms:modified xsi:type="dcterms:W3CDTF">2013-01-23T16:42:33Z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