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86B5D-F7DB-4585-BA2E-FEE18B791D76}" type="datetimeFigureOut">
              <a:rPr lang="en-GB" smtClean="0"/>
              <a:t>27/11/2012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1561A-CAE8-4CA5-AABA-CF53D4E2BA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04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7CE32F-BCFD-4D5D-87B0-22BB14C9EA75}" type="datetime1">
              <a:rPr lang="en-GB" smtClean="0"/>
              <a:t>27/11/2012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E39ADE-87B5-4005-871B-7FBC88671BB5}" type="datetime1">
              <a:rPr lang="en-GB" smtClean="0"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4C622B-B4DF-4A79-A9DE-6C13EDB91CDA}" type="datetime1">
              <a:rPr lang="en-GB" smtClean="0"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466EE6-EC78-44F2-93EA-E45AEAB55647}" type="datetime1">
              <a:rPr lang="en-GB" smtClean="0"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B4E9AE-14F0-4B61-9A89-1A48401C58E5}" type="datetime1">
              <a:rPr lang="en-GB" smtClean="0"/>
              <a:t>27/11/2012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E43DD2-5A4E-421D-94F6-DB77ACA6BF58}" type="datetime1">
              <a:rPr lang="en-GB" smtClean="0"/>
              <a:t>27/11/2012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8ADCF8-BEEE-4874-A885-15F04DC087E6}" type="datetime1">
              <a:rPr lang="en-GB" smtClean="0"/>
              <a:t>27/11/2012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05A1A7-6F40-402D-B223-216F29C4DE4E}" type="datetime1">
              <a:rPr lang="en-GB" smtClean="0"/>
              <a:t>27/11/2012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6E857C-CFCD-4630-AA13-36A6348DE1F4}" type="datetime1">
              <a:rPr lang="en-GB" smtClean="0"/>
              <a:t>27/11/2012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EC2A4DB-92C8-4C7F-A24F-CBD22D4F1C1B}" type="datetime1">
              <a:rPr lang="en-GB" smtClean="0"/>
              <a:t>27/11/2012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259985-637F-423E-84E4-DB6B70583FC1}" type="datetime1">
              <a:rPr lang="en-GB" smtClean="0"/>
              <a:t>27/11/2012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DB7FAB-7C17-4CBC-B144-160C4B81FE06}" type="datetime1">
              <a:rPr lang="en-GB" smtClean="0"/>
              <a:t>27/11/2012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DE9FF6E-BF82-49E9-9644-5BBAA43BB74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b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Creative Thinking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Features of Successful Teams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220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1. PURPOSE</a:t>
            </a:r>
          </a:p>
          <a:p>
            <a:pPr marL="109728" indent="0" algn="just">
              <a:buNone/>
            </a:pPr>
            <a:r>
              <a:rPr lang="en-US" sz="2400" dirty="0"/>
              <a:t>Members proudly share a sense of </a:t>
            </a:r>
            <a:r>
              <a:rPr lang="en-US" sz="2400" dirty="0" smtClean="0"/>
              <a:t>team belonging and focus on accomplishing </a:t>
            </a:r>
            <a:r>
              <a:rPr lang="en-US" sz="2400" dirty="0"/>
              <a:t>its mission and </a:t>
            </a:r>
            <a:r>
              <a:rPr lang="en-US" sz="2400" dirty="0" smtClean="0"/>
              <a:t>goals </a:t>
            </a:r>
            <a:endParaRPr lang="en-US" sz="2400" dirty="0"/>
          </a:p>
          <a:p>
            <a:pPr algn="just">
              <a:buFont typeface="Wingdings" pitchFamily="2" charset="2"/>
              <a:buAutoNum type="arabicPeriod"/>
            </a:pPr>
            <a:endParaRPr lang="en-US" dirty="0" smtClean="0"/>
          </a:p>
          <a:p>
            <a:pPr marL="109728" indent="0" algn="just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2. PRIORITIES</a:t>
            </a:r>
          </a:p>
          <a:p>
            <a:pPr marL="109728" indent="0" algn="just">
              <a:buNone/>
            </a:pPr>
            <a:r>
              <a:rPr lang="en-US" sz="2400" dirty="0" smtClean="0"/>
              <a:t>Members </a:t>
            </a:r>
            <a:r>
              <a:rPr lang="en-US" sz="2400" dirty="0"/>
              <a:t>know what </a:t>
            </a:r>
            <a:r>
              <a:rPr lang="en-US" sz="2400" dirty="0" smtClean="0"/>
              <a:t>tasks have to </a:t>
            </a:r>
            <a:r>
              <a:rPr lang="en-US" sz="2400" dirty="0"/>
              <a:t>be done next, </a:t>
            </a:r>
            <a:r>
              <a:rPr lang="en-US" sz="2400" dirty="0" smtClean="0"/>
              <a:t>by whom </a:t>
            </a:r>
            <a:r>
              <a:rPr lang="en-US" sz="2400" dirty="0"/>
              <a:t>and by when to achieve team </a:t>
            </a:r>
            <a:r>
              <a:rPr lang="en-US" sz="2400" dirty="0" smtClean="0"/>
              <a:t>goals </a:t>
            </a:r>
            <a:endParaRPr lang="en-US" sz="2400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and Priorities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899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3. ROLES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sz="2400" dirty="0" smtClean="0"/>
              <a:t>Members </a:t>
            </a:r>
            <a:r>
              <a:rPr lang="en-US" sz="2400" dirty="0"/>
              <a:t>know their roles in getting tasks done and </a:t>
            </a:r>
            <a:r>
              <a:rPr lang="en-US" sz="2400" dirty="0" smtClean="0"/>
              <a:t>who is specialized in particular tasks </a:t>
            </a:r>
            <a:endParaRPr lang="en-US" sz="2400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4.DECISIONS</a:t>
            </a:r>
          </a:p>
          <a:p>
            <a:pPr marL="109728" indent="0" algn="just">
              <a:buNone/>
            </a:pPr>
            <a:r>
              <a:rPr lang="en-US" sz="2400" dirty="0" smtClean="0"/>
              <a:t>Authority </a:t>
            </a:r>
            <a:r>
              <a:rPr lang="en-US" sz="2400" dirty="0"/>
              <a:t>and decision-making structures are clearly </a:t>
            </a:r>
            <a:r>
              <a:rPr lang="en-US" sz="2400" dirty="0" smtClean="0"/>
              <a:t>understood, followed and respected</a:t>
            </a:r>
            <a:endParaRPr lang="en-US" sz="2400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Roles and Decisions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395787"/>
            <a:ext cx="18669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38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483290" cy="4525963"/>
          </a:xfrm>
        </p:spPr>
        <p:txBody>
          <a:bodyPr/>
          <a:lstStyle/>
          <a:p>
            <a:pPr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5. PERSONAL TRAITS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>
              <a:buNone/>
            </a:pPr>
            <a:r>
              <a:rPr lang="en-US" sz="2400" dirty="0"/>
              <a:t>Members </a:t>
            </a:r>
            <a:r>
              <a:rPr lang="en-US" sz="2400" dirty="0"/>
              <a:t>feel their unique personalities </a:t>
            </a:r>
            <a:r>
              <a:rPr lang="en-US" sz="2400" dirty="0"/>
              <a:t>are </a:t>
            </a:r>
            <a:r>
              <a:rPr lang="en-US" sz="2400" dirty="0" smtClean="0"/>
              <a:t>valued</a:t>
            </a:r>
          </a:p>
          <a:p>
            <a:pPr marL="109728" indent="0">
              <a:buNone/>
            </a:pPr>
            <a:endParaRPr lang="en-GB" dirty="0"/>
          </a:p>
          <a:p>
            <a:pPr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6.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NORMS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sz="2400" dirty="0" smtClean="0"/>
              <a:t>Group </a:t>
            </a:r>
            <a:r>
              <a:rPr lang="en-US" sz="2400" dirty="0"/>
              <a:t>norms for working together are </a:t>
            </a:r>
            <a:r>
              <a:rPr lang="en-US" sz="2400" dirty="0" smtClean="0"/>
              <a:t>established as </a:t>
            </a:r>
            <a:r>
              <a:rPr lang="en-US" sz="2400" dirty="0"/>
              <a:t>standards for </a:t>
            </a:r>
            <a:r>
              <a:rPr lang="en-US" sz="2400" dirty="0" smtClean="0"/>
              <a:t>all members</a:t>
            </a:r>
            <a:endParaRPr lang="en-US" sz="2400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Norms and Traits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3257"/>
            <a:ext cx="3995116" cy="380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41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7. EFFECTIVENESS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sz="2400" dirty="0"/>
              <a:t>Members </a:t>
            </a:r>
            <a:r>
              <a:rPr lang="en-US" sz="2400" dirty="0"/>
              <a:t>find team meetings efficient and productive and look forward to this time </a:t>
            </a:r>
            <a:r>
              <a:rPr lang="en-US" sz="2400" dirty="0" smtClean="0"/>
              <a:t>together </a:t>
            </a:r>
            <a:endParaRPr lang="en-US" sz="2400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8.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CONFLICT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dirty="0" smtClean="0">
                <a:solidFill>
                  <a:schemeClr val="tx2"/>
                </a:solidFill>
              </a:rPr>
              <a:t>Co</a:t>
            </a:r>
            <a:r>
              <a:rPr lang="en-US" sz="2400" dirty="0" smtClean="0"/>
              <a:t>nflict </a:t>
            </a:r>
            <a:r>
              <a:rPr lang="en-US" sz="2400" dirty="0"/>
              <a:t>is dealt with openly and is considered important to decision-making and personal </a:t>
            </a:r>
            <a:r>
              <a:rPr lang="en-US" sz="2400" dirty="0" smtClean="0"/>
              <a:t>growth </a:t>
            </a:r>
            <a:endParaRPr lang="en-US" sz="2400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Conflict Handling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4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3747871"/>
          </a:xfrm>
        </p:spPr>
        <p:txBody>
          <a:bodyPr>
            <a:normAutofit/>
          </a:bodyPr>
          <a:lstStyle/>
          <a:p>
            <a:pPr>
              <a:buNone/>
            </a:pP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SUCCESS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sz="2400" dirty="0"/>
              <a:t>Members </a:t>
            </a:r>
            <a:r>
              <a:rPr lang="en-US" sz="2400" dirty="0"/>
              <a:t>know clearly when the team </a:t>
            </a:r>
            <a:r>
              <a:rPr lang="en-US" sz="2400" dirty="0" smtClean="0"/>
              <a:t>is successful </a:t>
            </a:r>
            <a:r>
              <a:rPr lang="en-US" sz="2400" dirty="0"/>
              <a:t>and share in this equally and </a:t>
            </a:r>
            <a:r>
              <a:rPr lang="en-US" sz="2400" dirty="0" smtClean="0"/>
              <a:t>proudly </a:t>
            </a:r>
            <a:endParaRPr lang="en-US" sz="2400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TRAINING</a:t>
            </a:r>
          </a:p>
          <a:p>
            <a:pPr marL="109728" indent="0" algn="just">
              <a:buNone/>
            </a:pPr>
            <a:r>
              <a:rPr lang="en-US" sz="2400" dirty="0"/>
              <a:t>Opportunities </a:t>
            </a:r>
            <a:r>
              <a:rPr lang="en-US" sz="2400" dirty="0"/>
              <a:t>for feedback and updating skills are provided and </a:t>
            </a:r>
            <a:r>
              <a:rPr lang="en-US" sz="2400" dirty="0" smtClean="0"/>
              <a:t>endorsed by </a:t>
            </a:r>
            <a:r>
              <a:rPr lang="en-US" sz="2400" dirty="0"/>
              <a:t>team </a:t>
            </a:r>
            <a:r>
              <a:rPr lang="en-US" sz="2400" dirty="0" smtClean="0"/>
              <a:t>members </a:t>
            </a:r>
            <a:endParaRPr lang="en-US" sz="2400" dirty="0"/>
          </a:p>
          <a:p>
            <a:pPr>
              <a:buNone/>
            </a:pPr>
            <a:endParaRPr lang="en-US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2012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Team Growth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2029"/>
            <a:ext cx="3059832" cy="219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32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220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Creative Thinking</vt:lpstr>
      <vt:lpstr>Purpose and Priorities</vt:lpstr>
      <vt:lpstr>Roles and Decisions</vt:lpstr>
      <vt:lpstr>Norms and Traits</vt:lpstr>
      <vt:lpstr>Conflict Handling</vt:lpstr>
      <vt:lpstr>Team Growth</vt:lpstr>
    </vt:vector>
  </TitlesOfParts>
  <Company>Computer Domain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Thinking</dc:title>
  <dc:creator>Krystle Attard</dc:creator>
  <cp:lastModifiedBy>Krystle Attard</cp:lastModifiedBy>
  <cp:revision>20</cp:revision>
  <dcterms:created xsi:type="dcterms:W3CDTF">2012-11-27T07:46:00Z</dcterms:created>
  <dcterms:modified xsi:type="dcterms:W3CDTF">2012-11-27T08:26:06Z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